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media/image94.jpg" ContentType="image/png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05.jpg" ContentType="image/png"/>
  <Override PartName="/ppt/media/image116.jpg" ContentType="image/png"/>
  <Override PartName="/ppt/media/image118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9"/>
  </p:notesMasterIdLst>
  <p:sldIdLst>
    <p:sldId id="2141411077" r:id="rId5"/>
    <p:sldId id="2141411078" r:id="rId6"/>
    <p:sldId id="2141411080" r:id="rId7"/>
    <p:sldId id="2141411079" r:id="rId8"/>
    <p:sldId id="2141411083" r:id="rId9"/>
    <p:sldId id="2141411082" r:id="rId10"/>
    <p:sldId id="2141411081" r:id="rId11"/>
    <p:sldId id="2141411153" r:id="rId12"/>
    <p:sldId id="2141411155" r:id="rId13"/>
    <p:sldId id="2141411154" r:id="rId14"/>
    <p:sldId id="301" r:id="rId15"/>
    <p:sldId id="306" r:id="rId16"/>
    <p:sldId id="307" r:id="rId17"/>
    <p:sldId id="2141411086" r:id="rId18"/>
    <p:sldId id="2141411087" r:id="rId19"/>
    <p:sldId id="2141411142" r:id="rId20"/>
    <p:sldId id="1013" r:id="rId21"/>
    <p:sldId id="2141411088" r:id="rId22"/>
    <p:sldId id="2141411152" r:id="rId23"/>
    <p:sldId id="2141411105" r:id="rId24"/>
    <p:sldId id="2141411104" r:id="rId25"/>
    <p:sldId id="2141411106" r:id="rId26"/>
    <p:sldId id="2141411107" r:id="rId27"/>
    <p:sldId id="2141411108" r:id="rId28"/>
    <p:sldId id="2141411109" r:id="rId29"/>
    <p:sldId id="1007" r:id="rId30"/>
    <p:sldId id="2141411110" r:id="rId31"/>
    <p:sldId id="2141411112" r:id="rId32"/>
    <p:sldId id="2141411111" r:id="rId33"/>
    <p:sldId id="2141411113" r:id="rId34"/>
    <p:sldId id="2141411114" r:id="rId35"/>
    <p:sldId id="2141411115" r:id="rId36"/>
    <p:sldId id="2141411116" r:id="rId37"/>
    <p:sldId id="2141411117" r:id="rId38"/>
    <p:sldId id="2141411120" r:id="rId39"/>
    <p:sldId id="2141411121" r:id="rId40"/>
    <p:sldId id="2141411119" r:id="rId41"/>
    <p:sldId id="2141411122" r:id="rId42"/>
    <p:sldId id="2141411118" r:id="rId43"/>
    <p:sldId id="2141411123" r:id="rId44"/>
    <p:sldId id="2141411124" r:id="rId45"/>
    <p:sldId id="2141411127" r:id="rId46"/>
    <p:sldId id="2141411125" r:id="rId47"/>
    <p:sldId id="2141411128" r:id="rId48"/>
    <p:sldId id="2141411129" r:id="rId49"/>
    <p:sldId id="2141411139" r:id="rId50"/>
    <p:sldId id="2141411132" r:id="rId51"/>
    <p:sldId id="2141411133" r:id="rId52"/>
    <p:sldId id="2141411134" r:id="rId53"/>
    <p:sldId id="2141411130" r:id="rId54"/>
    <p:sldId id="2141411137" r:id="rId55"/>
    <p:sldId id="2141411131" r:id="rId56"/>
    <p:sldId id="2141411135" r:id="rId57"/>
    <p:sldId id="2141411126" r:id="rId58"/>
    <p:sldId id="2141411136" r:id="rId59"/>
    <p:sldId id="2141411138" r:id="rId60"/>
    <p:sldId id="2141411144" r:id="rId61"/>
    <p:sldId id="2141411147" r:id="rId62"/>
    <p:sldId id="2141411148" r:id="rId63"/>
    <p:sldId id="2141411143" r:id="rId64"/>
    <p:sldId id="2141411145" r:id="rId65"/>
    <p:sldId id="2141411140" r:id="rId66"/>
    <p:sldId id="1024" r:id="rId67"/>
    <p:sldId id="2141411146" r:id="rId68"/>
    <p:sldId id="2141411151" r:id="rId69"/>
    <p:sldId id="2141411103" r:id="rId70"/>
    <p:sldId id="2141411089" r:id="rId71"/>
    <p:sldId id="2141411090" r:id="rId72"/>
    <p:sldId id="2141411099" r:id="rId73"/>
    <p:sldId id="2141411100" r:id="rId74"/>
    <p:sldId id="2141411091" r:id="rId75"/>
    <p:sldId id="2141411092" r:id="rId76"/>
    <p:sldId id="2141411093" r:id="rId77"/>
    <p:sldId id="2141411095" r:id="rId78"/>
    <p:sldId id="2141411101" r:id="rId79"/>
    <p:sldId id="2141411096" r:id="rId80"/>
    <p:sldId id="2141411102" r:id="rId81"/>
    <p:sldId id="2141411097" r:id="rId82"/>
    <p:sldId id="2141411098" r:id="rId83"/>
    <p:sldId id="2141411149" r:id="rId84"/>
    <p:sldId id="2141411141" r:id="rId85"/>
    <p:sldId id="2141411150" r:id="rId86"/>
    <p:sldId id="2141411094" r:id="rId87"/>
    <p:sldId id="2141411084" r:id="rId8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F299C8-70A4-4992-92B4-1C0D6135A35E}">
          <p14:sldIdLst>
            <p14:sldId id="2141411077"/>
            <p14:sldId id="2141411078"/>
            <p14:sldId id="2141411080"/>
            <p14:sldId id="2141411079"/>
            <p14:sldId id="2141411083"/>
            <p14:sldId id="2141411082"/>
            <p14:sldId id="2141411081"/>
            <p14:sldId id="2141411153"/>
            <p14:sldId id="2141411155"/>
            <p14:sldId id="2141411154"/>
            <p14:sldId id="301"/>
            <p14:sldId id="306"/>
            <p14:sldId id="307"/>
            <p14:sldId id="2141411086"/>
            <p14:sldId id="2141411087"/>
            <p14:sldId id="2141411142"/>
            <p14:sldId id="1013"/>
            <p14:sldId id="2141411088"/>
            <p14:sldId id="2141411152"/>
            <p14:sldId id="2141411105"/>
            <p14:sldId id="2141411104"/>
            <p14:sldId id="2141411106"/>
            <p14:sldId id="2141411107"/>
            <p14:sldId id="2141411108"/>
            <p14:sldId id="2141411109"/>
            <p14:sldId id="1007"/>
            <p14:sldId id="2141411110"/>
            <p14:sldId id="2141411112"/>
            <p14:sldId id="2141411111"/>
            <p14:sldId id="2141411113"/>
            <p14:sldId id="2141411114"/>
            <p14:sldId id="2141411115"/>
            <p14:sldId id="2141411116"/>
            <p14:sldId id="2141411117"/>
            <p14:sldId id="2141411120"/>
            <p14:sldId id="2141411121"/>
            <p14:sldId id="2141411119"/>
            <p14:sldId id="2141411122"/>
            <p14:sldId id="2141411118"/>
            <p14:sldId id="2141411123"/>
            <p14:sldId id="2141411124"/>
            <p14:sldId id="2141411127"/>
            <p14:sldId id="2141411125"/>
            <p14:sldId id="2141411128"/>
            <p14:sldId id="2141411129"/>
            <p14:sldId id="2141411139"/>
            <p14:sldId id="2141411132"/>
            <p14:sldId id="2141411133"/>
            <p14:sldId id="2141411134"/>
            <p14:sldId id="2141411130"/>
            <p14:sldId id="2141411137"/>
            <p14:sldId id="2141411131"/>
            <p14:sldId id="2141411135"/>
            <p14:sldId id="2141411126"/>
            <p14:sldId id="2141411136"/>
            <p14:sldId id="2141411138"/>
            <p14:sldId id="2141411144"/>
            <p14:sldId id="2141411147"/>
            <p14:sldId id="2141411148"/>
            <p14:sldId id="2141411143"/>
            <p14:sldId id="2141411145"/>
            <p14:sldId id="2141411140"/>
            <p14:sldId id="1024"/>
            <p14:sldId id="2141411146"/>
            <p14:sldId id="2141411151"/>
            <p14:sldId id="2141411103"/>
            <p14:sldId id="2141411089"/>
            <p14:sldId id="2141411090"/>
            <p14:sldId id="2141411099"/>
            <p14:sldId id="2141411100"/>
            <p14:sldId id="2141411091"/>
            <p14:sldId id="2141411092"/>
            <p14:sldId id="2141411093"/>
            <p14:sldId id="2141411095"/>
            <p14:sldId id="2141411101"/>
            <p14:sldId id="2141411096"/>
            <p14:sldId id="2141411102"/>
            <p14:sldId id="2141411097"/>
            <p14:sldId id="2141411098"/>
            <p14:sldId id="2141411149"/>
            <p14:sldId id="2141411141"/>
            <p14:sldId id="2141411150"/>
          </p14:sldIdLst>
        </p14:section>
        <p14:section name="Untitled Section" id="{22B6692E-ECCE-4EC0-B505-8B767CB1E451}">
          <p14:sldIdLst>
            <p14:sldId id="2141411094"/>
            <p14:sldId id="21414110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1A"/>
    <a:srgbClr val="DC358B"/>
    <a:srgbClr val="0069BB"/>
    <a:srgbClr val="FFD408"/>
    <a:srgbClr val="00A03C"/>
    <a:srgbClr val="D26442"/>
    <a:srgbClr val="FFFF00"/>
    <a:srgbClr val="FF9933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15" autoAdjust="0"/>
  </p:normalViewPr>
  <p:slideViewPr>
    <p:cSldViewPr snapToGrid="0" snapToObjects="1">
      <p:cViewPr varScale="1">
        <p:scale>
          <a:sx n="90" d="100"/>
          <a:sy n="90" d="100"/>
        </p:scale>
        <p:origin x="46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presProps" Target="pres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svg"/><Relationship Id="rId9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6F18D8-A75E-481D-9A1F-FB79089B8F92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14DD46-7DCE-434F-A147-7AD5E6E1AD79}">
      <dgm:prSet/>
      <dgm:spPr/>
      <dgm:t>
        <a:bodyPr/>
        <a:lstStyle/>
        <a:p>
          <a:r>
            <a:rPr lang="en-US"/>
            <a:t>Linux</a:t>
          </a:r>
        </a:p>
      </dgm:t>
    </dgm:pt>
    <dgm:pt modelId="{62311068-E6C7-4069-ACC0-A0CBA0F7E599}" type="parTrans" cxnId="{1EF29166-6FDC-4DFC-A19A-A264836BD978}">
      <dgm:prSet/>
      <dgm:spPr/>
      <dgm:t>
        <a:bodyPr/>
        <a:lstStyle/>
        <a:p>
          <a:endParaRPr lang="en-US"/>
        </a:p>
      </dgm:t>
    </dgm:pt>
    <dgm:pt modelId="{C836F06E-93B9-4470-8C44-6D04E7140E32}" type="sibTrans" cxnId="{1EF29166-6FDC-4DFC-A19A-A264836BD978}">
      <dgm:prSet/>
      <dgm:spPr/>
      <dgm:t>
        <a:bodyPr/>
        <a:lstStyle/>
        <a:p>
          <a:endParaRPr lang="en-US"/>
        </a:p>
      </dgm:t>
    </dgm:pt>
    <dgm:pt modelId="{04913656-B37A-4AD0-BB5D-7D90912E2B6C}">
      <dgm:prSet/>
      <dgm:spPr/>
      <dgm:t>
        <a:bodyPr/>
        <a:lstStyle/>
        <a:p>
          <a:r>
            <a:rPr lang="en-US"/>
            <a:t>Apache Http Server</a:t>
          </a:r>
        </a:p>
      </dgm:t>
    </dgm:pt>
    <dgm:pt modelId="{3F2AEE0D-461E-46EE-844B-CE8CD0B5D1A2}" type="parTrans" cxnId="{41F1BF89-551F-4197-B50B-C99D86FE89A6}">
      <dgm:prSet/>
      <dgm:spPr/>
      <dgm:t>
        <a:bodyPr/>
        <a:lstStyle/>
        <a:p>
          <a:endParaRPr lang="en-US"/>
        </a:p>
      </dgm:t>
    </dgm:pt>
    <dgm:pt modelId="{63AB2FE8-9538-4BAB-A3DB-C6FC816CFA27}" type="sibTrans" cxnId="{41F1BF89-551F-4197-B50B-C99D86FE89A6}">
      <dgm:prSet/>
      <dgm:spPr/>
      <dgm:t>
        <a:bodyPr/>
        <a:lstStyle/>
        <a:p>
          <a:endParaRPr lang="en-US"/>
        </a:p>
      </dgm:t>
    </dgm:pt>
    <dgm:pt modelId="{0E951739-BE11-4B99-AA84-A6EC3B0D3494}">
      <dgm:prSet/>
      <dgm:spPr/>
      <dgm:t>
        <a:bodyPr/>
        <a:lstStyle/>
        <a:p>
          <a:r>
            <a:rPr lang="en-US"/>
            <a:t>Apache Tomcat</a:t>
          </a:r>
        </a:p>
      </dgm:t>
    </dgm:pt>
    <dgm:pt modelId="{4289A4BD-828B-4FB5-B7A9-1BAB04EF7F3D}" type="parTrans" cxnId="{AFE8CFEB-FB02-44DB-A587-EC24F3488480}">
      <dgm:prSet/>
      <dgm:spPr/>
      <dgm:t>
        <a:bodyPr/>
        <a:lstStyle/>
        <a:p>
          <a:endParaRPr lang="en-US"/>
        </a:p>
      </dgm:t>
    </dgm:pt>
    <dgm:pt modelId="{70729C9E-4CD1-423C-8CFC-122F25CD1965}" type="sibTrans" cxnId="{AFE8CFEB-FB02-44DB-A587-EC24F3488480}">
      <dgm:prSet/>
      <dgm:spPr/>
      <dgm:t>
        <a:bodyPr/>
        <a:lstStyle/>
        <a:p>
          <a:endParaRPr lang="en-US"/>
        </a:p>
      </dgm:t>
    </dgm:pt>
    <dgm:pt modelId="{89475D3D-FCAD-40E4-8432-2D481FF6C0D6}">
      <dgm:prSet/>
      <dgm:spPr/>
      <dgm:t>
        <a:bodyPr/>
        <a:lstStyle/>
        <a:p>
          <a:r>
            <a:rPr lang="en-US"/>
            <a:t>Apache Struts</a:t>
          </a:r>
        </a:p>
      </dgm:t>
    </dgm:pt>
    <dgm:pt modelId="{040DB3F2-DC31-415F-A7A8-9432F38FADA0}" type="parTrans" cxnId="{12889436-3144-4F7D-B0BA-82538931B622}">
      <dgm:prSet/>
      <dgm:spPr/>
      <dgm:t>
        <a:bodyPr/>
        <a:lstStyle/>
        <a:p>
          <a:endParaRPr lang="en-US"/>
        </a:p>
      </dgm:t>
    </dgm:pt>
    <dgm:pt modelId="{4286B985-4DE0-4203-AE36-7C8B0708C532}" type="sibTrans" cxnId="{12889436-3144-4F7D-B0BA-82538931B622}">
      <dgm:prSet/>
      <dgm:spPr/>
      <dgm:t>
        <a:bodyPr/>
        <a:lstStyle/>
        <a:p>
          <a:endParaRPr lang="en-US"/>
        </a:p>
      </dgm:t>
    </dgm:pt>
    <dgm:pt modelId="{B9E27AB3-FF1F-488D-903D-CB6FD93F1728}">
      <dgm:prSet/>
      <dgm:spPr/>
      <dgm:t>
        <a:bodyPr/>
        <a:lstStyle/>
        <a:p>
          <a:r>
            <a:rPr lang="en-US"/>
            <a:t>Hibernate</a:t>
          </a:r>
        </a:p>
      </dgm:t>
    </dgm:pt>
    <dgm:pt modelId="{7D609554-6F46-4550-AFD9-D83297D0CD2C}" type="parTrans" cxnId="{A344A0A5-0821-4D1B-A922-E96BC5184FFC}">
      <dgm:prSet/>
      <dgm:spPr/>
      <dgm:t>
        <a:bodyPr/>
        <a:lstStyle/>
        <a:p>
          <a:endParaRPr lang="en-US"/>
        </a:p>
      </dgm:t>
    </dgm:pt>
    <dgm:pt modelId="{20C8A4EF-C13D-4806-8A99-C1FACFF240F5}" type="sibTrans" cxnId="{A344A0A5-0821-4D1B-A922-E96BC5184FFC}">
      <dgm:prSet/>
      <dgm:spPr/>
      <dgm:t>
        <a:bodyPr/>
        <a:lstStyle/>
        <a:p>
          <a:endParaRPr lang="en-US"/>
        </a:p>
      </dgm:t>
    </dgm:pt>
    <dgm:pt modelId="{8F30CDF2-5589-4280-A6E8-75F2F95C4519}">
      <dgm:prSet/>
      <dgm:spPr/>
      <dgm:t>
        <a:bodyPr/>
        <a:lstStyle/>
        <a:p>
          <a:r>
            <a:rPr lang="en-US"/>
            <a:t>MySQL</a:t>
          </a:r>
        </a:p>
      </dgm:t>
    </dgm:pt>
    <dgm:pt modelId="{F26A195A-EF84-4CDD-AB2F-21ACE719DA89}" type="parTrans" cxnId="{AD328AFE-CAEC-4056-98E1-F2AD61DAD18E}">
      <dgm:prSet/>
      <dgm:spPr/>
      <dgm:t>
        <a:bodyPr/>
        <a:lstStyle/>
        <a:p>
          <a:endParaRPr lang="en-US"/>
        </a:p>
      </dgm:t>
    </dgm:pt>
    <dgm:pt modelId="{0C987A6D-BFA2-439C-BF4D-29941448A8FD}" type="sibTrans" cxnId="{AD328AFE-CAEC-4056-98E1-F2AD61DAD18E}">
      <dgm:prSet/>
      <dgm:spPr/>
      <dgm:t>
        <a:bodyPr/>
        <a:lstStyle/>
        <a:p>
          <a:endParaRPr lang="en-US"/>
        </a:p>
      </dgm:t>
    </dgm:pt>
    <dgm:pt modelId="{3ADFCD9A-9294-4A45-B588-B2CA2D5CE353}">
      <dgm:prSet/>
      <dgm:spPr/>
      <dgm:t>
        <a:bodyPr/>
        <a:lstStyle/>
        <a:p>
          <a:r>
            <a:rPr lang="en-US"/>
            <a:t>GlassFish</a:t>
          </a:r>
        </a:p>
      </dgm:t>
    </dgm:pt>
    <dgm:pt modelId="{8F389D8B-8819-4176-9042-986313526C9E}" type="parTrans" cxnId="{9A156EBE-82A2-4D2B-AE51-DED60185B8BC}">
      <dgm:prSet/>
      <dgm:spPr/>
      <dgm:t>
        <a:bodyPr/>
        <a:lstStyle/>
        <a:p>
          <a:endParaRPr lang="en-US"/>
        </a:p>
      </dgm:t>
    </dgm:pt>
    <dgm:pt modelId="{A34EE662-B141-406D-BFC8-7C68B8D12DCD}" type="sibTrans" cxnId="{9A156EBE-82A2-4D2B-AE51-DED60185B8BC}">
      <dgm:prSet/>
      <dgm:spPr/>
      <dgm:t>
        <a:bodyPr/>
        <a:lstStyle/>
        <a:p>
          <a:endParaRPr lang="en-US"/>
        </a:p>
      </dgm:t>
    </dgm:pt>
    <dgm:pt modelId="{BD93C641-FD5C-4E17-AEAD-CA9A404612FD}">
      <dgm:prSet/>
      <dgm:spPr/>
      <dgm:t>
        <a:bodyPr/>
        <a:lstStyle/>
        <a:p>
          <a:r>
            <a:rPr lang="en-US"/>
            <a:t>Ant</a:t>
          </a:r>
        </a:p>
      </dgm:t>
    </dgm:pt>
    <dgm:pt modelId="{160721CE-1144-4BEE-9786-A4E762EE117E}" type="parTrans" cxnId="{5BDD3362-DAE1-450F-B64F-503874B8EE2E}">
      <dgm:prSet/>
      <dgm:spPr/>
      <dgm:t>
        <a:bodyPr/>
        <a:lstStyle/>
        <a:p>
          <a:endParaRPr lang="en-US"/>
        </a:p>
      </dgm:t>
    </dgm:pt>
    <dgm:pt modelId="{371FF0B8-2207-4451-9556-21567D3D4E3F}" type="sibTrans" cxnId="{5BDD3362-DAE1-450F-B64F-503874B8EE2E}">
      <dgm:prSet/>
      <dgm:spPr/>
      <dgm:t>
        <a:bodyPr/>
        <a:lstStyle/>
        <a:p>
          <a:endParaRPr lang="en-US"/>
        </a:p>
      </dgm:t>
    </dgm:pt>
    <dgm:pt modelId="{F92DD729-5697-406A-B23A-A3571E8D649A}">
      <dgm:prSet/>
      <dgm:spPr/>
      <dgm:t>
        <a:bodyPr/>
        <a:lstStyle/>
        <a:p>
          <a:r>
            <a:rPr lang="en-US"/>
            <a:t>Maven</a:t>
          </a:r>
        </a:p>
      </dgm:t>
    </dgm:pt>
    <dgm:pt modelId="{C8E2E10B-1CF5-4182-A83C-01050C47B305}" type="parTrans" cxnId="{30ED0971-9770-4E61-90EF-15F462F704E6}">
      <dgm:prSet/>
      <dgm:spPr/>
      <dgm:t>
        <a:bodyPr/>
        <a:lstStyle/>
        <a:p>
          <a:endParaRPr lang="en-US"/>
        </a:p>
      </dgm:t>
    </dgm:pt>
    <dgm:pt modelId="{30F1B426-9CB8-47C8-BD9E-EE489CA315EB}" type="sibTrans" cxnId="{30ED0971-9770-4E61-90EF-15F462F704E6}">
      <dgm:prSet/>
      <dgm:spPr/>
      <dgm:t>
        <a:bodyPr/>
        <a:lstStyle/>
        <a:p>
          <a:endParaRPr lang="en-US"/>
        </a:p>
      </dgm:t>
    </dgm:pt>
    <dgm:pt modelId="{C4EB2B03-FDE9-43CD-A81B-34F7882C9FAE}">
      <dgm:prSet/>
      <dgm:spPr/>
      <dgm:t>
        <a:bodyPr/>
        <a:lstStyle/>
        <a:p>
          <a:r>
            <a:rPr lang="en-US" strike="sngStrike" dirty="0"/>
            <a:t>Hudson </a:t>
          </a:r>
          <a:r>
            <a:rPr lang="en-US" dirty="0"/>
            <a:t>Jenkins</a:t>
          </a:r>
        </a:p>
      </dgm:t>
    </dgm:pt>
    <dgm:pt modelId="{C131A380-1FE0-4F4A-872A-1BD4CDA3759D}" type="parTrans" cxnId="{40767EB3-6A4A-4530-859B-E8577232046E}">
      <dgm:prSet/>
      <dgm:spPr/>
      <dgm:t>
        <a:bodyPr/>
        <a:lstStyle/>
        <a:p>
          <a:endParaRPr lang="en-US"/>
        </a:p>
      </dgm:t>
    </dgm:pt>
    <dgm:pt modelId="{A0704981-E5C1-4037-B47E-8D674B22845F}" type="sibTrans" cxnId="{40767EB3-6A4A-4530-859B-E8577232046E}">
      <dgm:prSet/>
      <dgm:spPr/>
      <dgm:t>
        <a:bodyPr/>
        <a:lstStyle/>
        <a:p>
          <a:endParaRPr lang="en-US"/>
        </a:p>
      </dgm:t>
    </dgm:pt>
    <dgm:pt modelId="{78D0D941-EA78-473C-B3B4-7241FEE46085}">
      <dgm:prSet/>
      <dgm:spPr/>
      <dgm:t>
        <a:bodyPr/>
        <a:lstStyle/>
        <a:p>
          <a:r>
            <a:rPr lang="en-US"/>
            <a:t>JUnit</a:t>
          </a:r>
        </a:p>
      </dgm:t>
    </dgm:pt>
    <dgm:pt modelId="{D240D237-16B6-451A-BEB6-135A816E2E33}" type="parTrans" cxnId="{DF1088BD-97F0-40EF-A45F-2ED425BC139E}">
      <dgm:prSet/>
      <dgm:spPr/>
      <dgm:t>
        <a:bodyPr/>
        <a:lstStyle/>
        <a:p>
          <a:endParaRPr lang="en-US"/>
        </a:p>
      </dgm:t>
    </dgm:pt>
    <dgm:pt modelId="{61B52347-EF4C-44B7-A3A6-C33B80BB4313}" type="sibTrans" cxnId="{DF1088BD-97F0-40EF-A45F-2ED425BC139E}">
      <dgm:prSet/>
      <dgm:spPr/>
      <dgm:t>
        <a:bodyPr/>
        <a:lstStyle/>
        <a:p>
          <a:endParaRPr lang="en-US"/>
        </a:p>
      </dgm:t>
    </dgm:pt>
    <dgm:pt modelId="{DDF52A50-4166-41A7-B7A4-93EB38D1862B}">
      <dgm:prSet/>
      <dgm:spPr/>
      <dgm:t>
        <a:bodyPr/>
        <a:lstStyle/>
        <a:p>
          <a:r>
            <a:rPr lang="en-US"/>
            <a:t>Spring Framework</a:t>
          </a:r>
        </a:p>
      </dgm:t>
    </dgm:pt>
    <dgm:pt modelId="{D752D80B-875A-417F-AD92-40302B9025A7}" type="parTrans" cxnId="{E82FF7DD-89E6-49C0-9B4F-353A81DDF608}">
      <dgm:prSet/>
      <dgm:spPr/>
      <dgm:t>
        <a:bodyPr/>
        <a:lstStyle/>
        <a:p>
          <a:endParaRPr lang="en-US"/>
        </a:p>
      </dgm:t>
    </dgm:pt>
    <dgm:pt modelId="{ECEEA21B-5802-4722-B13F-F8224A18BBDE}" type="sibTrans" cxnId="{E82FF7DD-89E6-49C0-9B4F-353A81DDF608}">
      <dgm:prSet/>
      <dgm:spPr/>
      <dgm:t>
        <a:bodyPr/>
        <a:lstStyle/>
        <a:p>
          <a:endParaRPr lang="en-US"/>
        </a:p>
      </dgm:t>
    </dgm:pt>
    <dgm:pt modelId="{C803AFFD-4A4A-49D9-B6EF-1D208FCDA2FD}">
      <dgm:prSet/>
      <dgm:spPr/>
      <dgm:t>
        <a:bodyPr/>
        <a:lstStyle/>
        <a:p>
          <a:r>
            <a:rPr lang="en-US"/>
            <a:t>Log4J</a:t>
          </a:r>
        </a:p>
      </dgm:t>
    </dgm:pt>
    <dgm:pt modelId="{DE1EA119-F69E-4749-B6EC-195CB9499413}" type="parTrans" cxnId="{5AB860F7-5635-434C-A49D-F2BBA64CC596}">
      <dgm:prSet/>
      <dgm:spPr/>
      <dgm:t>
        <a:bodyPr/>
        <a:lstStyle/>
        <a:p>
          <a:endParaRPr lang="en-US"/>
        </a:p>
      </dgm:t>
    </dgm:pt>
    <dgm:pt modelId="{35D1A45C-29AD-4B47-93B1-C276DFBFB4F2}" type="sibTrans" cxnId="{5AB860F7-5635-434C-A49D-F2BBA64CC596}">
      <dgm:prSet/>
      <dgm:spPr/>
      <dgm:t>
        <a:bodyPr/>
        <a:lstStyle/>
        <a:p>
          <a:endParaRPr lang="en-US"/>
        </a:p>
      </dgm:t>
    </dgm:pt>
    <dgm:pt modelId="{3EC4CB50-E815-4340-AE38-6ACD883F385B}">
      <dgm:prSet/>
      <dgm:spPr/>
      <dgm:t>
        <a:bodyPr/>
        <a:lstStyle/>
        <a:p>
          <a:r>
            <a:rPr lang="en-US"/>
            <a:t>Wordpress</a:t>
          </a:r>
        </a:p>
      </dgm:t>
    </dgm:pt>
    <dgm:pt modelId="{7DF918A9-B2D8-4208-9BD9-C5A1BCA72D45}" type="parTrans" cxnId="{12109B1D-16D9-436A-BF2F-A0F6A945F620}">
      <dgm:prSet/>
      <dgm:spPr/>
      <dgm:t>
        <a:bodyPr/>
        <a:lstStyle/>
        <a:p>
          <a:endParaRPr lang="en-US"/>
        </a:p>
      </dgm:t>
    </dgm:pt>
    <dgm:pt modelId="{4F614EF2-4D9B-4F0D-AD9D-36B82B7B00A2}" type="sibTrans" cxnId="{12109B1D-16D9-436A-BF2F-A0F6A945F620}">
      <dgm:prSet/>
      <dgm:spPr/>
      <dgm:t>
        <a:bodyPr/>
        <a:lstStyle/>
        <a:p>
          <a:endParaRPr lang="en-US"/>
        </a:p>
      </dgm:t>
    </dgm:pt>
    <dgm:pt modelId="{7FAEEDC4-376E-47C8-9B60-F100C2144F9C}">
      <dgm:prSet/>
      <dgm:spPr/>
      <dgm:t>
        <a:bodyPr/>
        <a:lstStyle/>
        <a:p>
          <a:r>
            <a:rPr lang="en-US"/>
            <a:t>Kubernetes</a:t>
          </a:r>
        </a:p>
      </dgm:t>
    </dgm:pt>
    <dgm:pt modelId="{B2162327-A1E8-4D4C-88AA-1A2E8ED8E2FF}" type="parTrans" cxnId="{E052DA55-9357-467B-9291-1AB400EFCBDC}">
      <dgm:prSet/>
      <dgm:spPr/>
      <dgm:t>
        <a:bodyPr/>
        <a:lstStyle/>
        <a:p>
          <a:endParaRPr lang="en-US"/>
        </a:p>
      </dgm:t>
    </dgm:pt>
    <dgm:pt modelId="{EDBDEFB0-F830-4753-B98F-8A112BDA183D}" type="sibTrans" cxnId="{E052DA55-9357-467B-9291-1AB400EFCBDC}">
      <dgm:prSet/>
      <dgm:spPr/>
      <dgm:t>
        <a:bodyPr/>
        <a:lstStyle/>
        <a:p>
          <a:endParaRPr lang="en-US"/>
        </a:p>
      </dgm:t>
    </dgm:pt>
    <dgm:pt modelId="{33B0AB2D-1105-407C-938E-7892B6140416}">
      <dgm:prSet/>
      <dgm:spPr/>
      <dgm:t>
        <a:bodyPr/>
        <a:lstStyle/>
        <a:p>
          <a:r>
            <a:rPr lang="en-US"/>
            <a:t>Apache Kafka</a:t>
          </a:r>
        </a:p>
      </dgm:t>
    </dgm:pt>
    <dgm:pt modelId="{D471449A-B130-41CD-A2E7-129C2CCDBF12}" type="parTrans" cxnId="{C050A39E-07E5-4A8B-A1EB-63F1139F2C66}">
      <dgm:prSet/>
      <dgm:spPr/>
      <dgm:t>
        <a:bodyPr/>
        <a:lstStyle/>
        <a:p>
          <a:endParaRPr lang="en-US"/>
        </a:p>
      </dgm:t>
    </dgm:pt>
    <dgm:pt modelId="{442EAA0C-410F-4A85-9D5D-6B051A83A62F}" type="sibTrans" cxnId="{C050A39E-07E5-4A8B-A1EB-63F1139F2C66}">
      <dgm:prSet/>
      <dgm:spPr/>
      <dgm:t>
        <a:bodyPr/>
        <a:lstStyle/>
        <a:p>
          <a:endParaRPr lang="en-US"/>
        </a:p>
      </dgm:t>
    </dgm:pt>
    <dgm:pt modelId="{8562B564-49AB-4050-AFCB-2838F095C626}">
      <dgm:prSet/>
      <dgm:spPr/>
      <dgm:t>
        <a:bodyPr/>
        <a:lstStyle/>
        <a:p>
          <a:r>
            <a:rPr lang="en-US"/>
            <a:t>Apache Spark</a:t>
          </a:r>
        </a:p>
      </dgm:t>
    </dgm:pt>
    <dgm:pt modelId="{4D67718B-A546-4AE1-A23C-AD3A00559EAB}" type="parTrans" cxnId="{CD56B1E3-8920-4EDE-A9CC-7B29EE76CC80}">
      <dgm:prSet/>
      <dgm:spPr/>
      <dgm:t>
        <a:bodyPr/>
        <a:lstStyle/>
        <a:p>
          <a:endParaRPr lang="en-US"/>
        </a:p>
      </dgm:t>
    </dgm:pt>
    <dgm:pt modelId="{C462980F-0ACA-4968-A9BA-D577452BE42B}" type="sibTrans" cxnId="{CD56B1E3-8920-4EDE-A9CC-7B29EE76CC80}">
      <dgm:prSet/>
      <dgm:spPr/>
      <dgm:t>
        <a:bodyPr/>
        <a:lstStyle/>
        <a:p>
          <a:endParaRPr lang="en-US"/>
        </a:p>
      </dgm:t>
    </dgm:pt>
    <dgm:pt modelId="{82D96ECE-49C6-4CAF-B7DE-431A4E41A13E}" type="pres">
      <dgm:prSet presAssocID="{366F18D8-A75E-481D-9A1F-FB79089B8F92}" presName="diagram" presStyleCnt="0">
        <dgm:presLayoutVars>
          <dgm:dir/>
          <dgm:resizeHandles val="exact"/>
        </dgm:presLayoutVars>
      </dgm:prSet>
      <dgm:spPr/>
    </dgm:pt>
    <dgm:pt modelId="{C64359D1-5F7B-4BCE-B2DC-41EA6E36AAC5}" type="pres">
      <dgm:prSet presAssocID="{CA14DD46-7DCE-434F-A147-7AD5E6E1AD79}" presName="node" presStyleLbl="node1" presStyleIdx="0" presStyleCnt="17">
        <dgm:presLayoutVars>
          <dgm:bulletEnabled val="1"/>
        </dgm:presLayoutVars>
      </dgm:prSet>
      <dgm:spPr/>
    </dgm:pt>
    <dgm:pt modelId="{D8684B8E-FF13-4674-AAE3-D289AE04A89C}" type="pres">
      <dgm:prSet presAssocID="{C836F06E-93B9-4470-8C44-6D04E7140E32}" presName="sibTrans" presStyleCnt="0"/>
      <dgm:spPr/>
    </dgm:pt>
    <dgm:pt modelId="{36B69CCD-00E0-43DC-940F-44C12AEF3E64}" type="pres">
      <dgm:prSet presAssocID="{04913656-B37A-4AD0-BB5D-7D90912E2B6C}" presName="node" presStyleLbl="node1" presStyleIdx="1" presStyleCnt="17">
        <dgm:presLayoutVars>
          <dgm:bulletEnabled val="1"/>
        </dgm:presLayoutVars>
      </dgm:prSet>
      <dgm:spPr/>
    </dgm:pt>
    <dgm:pt modelId="{FF05C279-34C9-4FB1-B4AB-57A96D1D885B}" type="pres">
      <dgm:prSet presAssocID="{63AB2FE8-9538-4BAB-A3DB-C6FC816CFA27}" presName="sibTrans" presStyleCnt="0"/>
      <dgm:spPr/>
    </dgm:pt>
    <dgm:pt modelId="{1619F44F-4437-4762-9567-66EBA6593564}" type="pres">
      <dgm:prSet presAssocID="{0E951739-BE11-4B99-AA84-A6EC3B0D3494}" presName="node" presStyleLbl="node1" presStyleIdx="2" presStyleCnt="17">
        <dgm:presLayoutVars>
          <dgm:bulletEnabled val="1"/>
        </dgm:presLayoutVars>
      </dgm:prSet>
      <dgm:spPr/>
    </dgm:pt>
    <dgm:pt modelId="{FA86070F-32D6-428D-A155-95442A946525}" type="pres">
      <dgm:prSet presAssocID="{70729C9E-4CD1-423C-8CFC-122F25CD1965}" presName="sibTrans" presStyleCnt="0"/>
      <dgm:spPr/>
    </dgm:pt>
    <dgm:pt modelId="{3B35A9B7-5F3F-4186-BB49-EC8E54E42D05}" type="pres">
      <dgm:prSet presAssocID="{89475D3D-FCAD-40E4-8432-2D481FF6C0D6}" presName="node" presStyleLbl="node1" presStyleIdx="3" presStyleCnt="17">
        <dgm:presLayoutVars>
          <dgm:bulletEnabled val="1"/>
        </dgm:presLayoutVars>
      </dgm:prSet>
      <dgm:spPr/>
    </dgm:pt>
    <dgm:pt modelId="{806B78E4-3BDB-46BE-8FBE-4BB5B2F62001}" type="pres">
      <dgm:prSet presAssocID="{4286B985-4DE0-4203-AE36-7C8B0708C532}" presName="sibTrans" presStyleCnt="0"/>
      <dgm:spPr/>
    </dgm:pt>
    <dgm:pt modelId="{660A25AF-24A3-49CE-AB02-2445892FEC97}" type="pres">
      <dgm:prSet presAssocID="{B9E27AB3-FF1F-488D-903D-CB6FD93F1728}" presName="node" presStyleLbl="node1" presStyleIdx="4" presStyleCnt="17">
        <dgm:presLayoutVars>
          <dgm:bulletEnabled val="1"/>
        </dgm:presLayoutVars>
      </dgm:prSet>
      <dgm:spPr/>
    </dgm:pt>
    <dgm:pt modelId="{9D907ED1-448F-4158-8075-CEE5A73FB797}" type="pres">
      <dgm:prSet presAssocID="{20C8A4EF-C13D-4806-8A99-C1FACFF240F5}" presName="sibTrans" presStyleCnt="0"/>
      <dgm:spPr/>
    </dgm:pt>
    <dgm:pt modelId="{4FCC56BE-43EE-453C-BED6-6F4C5D085EFE}" type="pres">
      <dgm:prSet presAssocID="{8F30CDF2-5589-4280-A6E8-75F2F95C4519}" presName="node" presStyleLbl="node1" presStyleIdx="5" presStyleCnt="17">
        <dgm:presLayoutVars>
          <dgm:bulletEnabled val="1"/>
        </dgm:presLayoutVars>
      </dgm:prSet>
      <dgm:spPr/>
    </dgm:pt>
    <dgm:pt modelId="{8DE81C11-4093-4E4E-8C81-508C7E3B8E3F}" type="pres">
      <dgm:prSet presAssocID="{0C987A6D-BFA2-439C-BF4D-29941448A8FD}" presName="sibTrans" presStyleCnt="0"/>
      <dgm:spPr/>
    </dgm:pt>
    <dgm:pt modelId="{405DE98E-7829-4091-AA0C-03C2BF842B45}" type="pres">
      <dgm:prSet presAssocID="{3ADFCD9A-9294-4A45-B588-B2CA2D5CE353}" presName="node" presStyleLbl="node1" presStyleIdx="6" presStyleCnt="17">
        <dgm:presLayoutVars>
          <dgm:bulletEnabled val="1"/>
        </dgm:presLayoutVars>
      </dgm:prSet>
      <dgm:spPr/>
    </dgm:pt>
    <dgm:pt modelId="{A9C7F0C9-4CED-4830-9952-116E501B469C}" type="pres">
      <dgm:prSet presAssocID="{A34EE662-B141-406D-BFC8-7C68B8D12DCD}" presName="sibTrans" presStyleCnt="0"/>
      <dgm:spPr/>
    </dgm:pt>
    <dgm:pt modelId="{1A298459-F6AF-4DF0-91D0-9B7B1FC7519D}" type="pres">
      <dgm:prSet presAssocID="{BD93C641-FD5C-4E17-AEAD-CA9A404612FD}" presName="node" presStyleLbl="node1" presStyleIdx="7" presStyleCnt="17">
        <dgm:presLayoutVars>
          <dgm:bulletEnabled val="1"/>
        </dgm:presLayoutVars>
      </dgm:prSet>
      <dgm:spPr/>
    </dgm:pt>
    <dgm:pt modelId="{AC149A6E-AD8C-4EED-AFB0-CD0FED1338D4}" type="pres">
      <dgm:prSet presAssocID="{371FF0B8-2207-4451-9556-21567D3D4E3F}" presName="sibTrans" presStyleCnt="0"/>
      <dgm:spPr/>
    </dgm:pt>
    <dgm:pt modelId="{80DFAB5A-827C-4025-A720-1B4DA8207F9D}" type="pres">
      <dgm:prSet presAssocID="{F92DD729-5697-406A-B23A-A3571E8D649A}" presName="node" presStyleLbl="node1" presStyleIdx="8" presStyleCnt="17">
        <dgm:presLayoutVars>
          <dgm:bulletEnabled val="1"/>
        </dgm:presLayoutVars>
      </dgm:prSet>
      <dgm:spPr/>
    </dgm:pt>
    <dgm:pt modelId="{9006F90B-8A9B-4CC9-BF5C-57CD3A627813}" type="pres">
      <dgm:prSet presAssocID="{30F1B426-9CB8-47C8-BD9E-EE489CA315EB}" presName="sibTrans" presStyleCnt="0"/>
      <dgm:spPr/>
    </dgm:pt>
    <dgm:pt modelId="{EFB86F8E-39AE-4196-9EED-F2A5C6C92F4E}" type="pres">
      <dgm:prSet presAssocID="{C4EB2B03-FDE9-43CD-A81B-34F7882C9FAE}" presName="node" presStyleLbl="node1" presStyleIdx="9" presStyleCnt="17">
        <dgm:presLayoutVars>
          <dgm:bulletEnabled val="1"/>
        </dgm:presLayoutVars>
      </dgm:prSet>
      <dgm:spPr/>
    </dgm:pt>
    <dgm:pt modelId="{4520A57C-46E6-4051-BF3E-8B1CBF27291D}" type="pres">
      <dgm:prSet presAssocID="{A0704981-E5C1-4037-B47E-8D674B22845F}" presName="sibTrans" presStyleCnt="0"/>
      <dgm:spPr/>
    </dgm:pt>
    <dgm:pt modelId="{8A03DB74-6728-4B7A-B0C6-856E81499E7A}" type="pres">
      <dgm:prSet presAssocID="{78D0D941-EA78-473C-B3B4-7241FEE46085}" presName="node" presStyleLbl="node1" presStyleIdx="10" presStyleCnt="17">
        <dgm:presLayoutVars>
          <dgm:bulletEnabled val="1"/>
        </dgm:presLayoutVars>
      </dgm:prSet>
      <dgm:spPr/>
    </dgm:pt>
    <dgm:pt modelId="{B670CDD4-1297-4AE5-80FA-4D25289A5FE8}" type="pres">
      <dgm:prSet presAssocID="{61B52347-EF4C-44B7-A3A6-C33B80BB4313}" presName="sibTrans" presStyleCnt="0"/>
      <dgm:spPr/>
    </dgm:pt>
    <dgm:pt modelId="{F89C1CBD-0AE6-4F7C-995B-A1A3BE463CC5}" type="pres">
      <dgm:prSet presAssocID="{DDF52A50-4166-41A7-B7A4-93EB38D1862B}" presName="node" presStyleLbl="node1" presStyleIdx="11" presStyleCnt="17">
        <dgm:presLayoutVars>
          <dgm:bulletEnabled val="1"/>
        </dgm:presLayoutVars>
      </dgm:prSet>
      <dgm:spPr/>
    </dgm:pt>
    <dgm:pt modelId="{9F409023-B6EE-4B7D-9650-D102C485CDCD}" type="pres">
      <dgm:prSet presAssocID="{ECEEA21B-5802-4722-B13F-F8224A18BBDE}" presName="sibTrans" presStyleCnt="0"/>
      <dgm:spPr/>
    </dgm:pt>
    <dgm:pt modelId="{571A448D-9DF4-425C-AF39-88214EE6B38B}" type="pres">
      <dgm:prSet presAssocID="{C803AFFD-4A4A-49D9-B6EF-1D208FCDA2FD}" presName="node" presStyleLbl="node1" presStyleIdx="12" presStyleCnt="17">
        <dgm:presLayoutVars>
          <dgm:bulletEnabled val="1"/>
        </dgm:presLayoutVars>
      </dgm:prSet>
      <dgm:spPr/>
    </dgm:pt>
    <dgm:pt modelId="{7ED644FE-7C56-4FA7-8E48-07AA3EA223AB}" type="pres">
      <dgm:prSet presAssocID="{35D1A45C-29AD-4B47-93B1-C276DFBFB4F2}" presName="sibTrans" presStyleCnt="0"/>
      <dgm:spPr/>
    </dgm:pt>
    <dgm:pt modelId="{2D21BC72-FF77-417C-83C2-C25FE190F466}" type="pres">
      <dgm:prSet presAssocID="{3EC4CB50-E815-4340-AE38-6ACD883F385B}" presName="node" presStyleLbl="node1" presStyleIdx="13" presStyleCnt="17">
        <dgm:presLayoutVars>
          <dgm:bulletEnabled val="1"/>
        </dgm:presLayoutVars>
      </dgm:prSet>
      <dgm:spPr/>
    </dgm:pt>
    <dgm:pt modelId="{FE46D494-1758-47DE-A7A3-0F3D9A5E1153}" type="pres">
      <dgm:prSet presAssocID="{4F614EF2-4D9B-4F0D-AD9D-36B82B7B00A2}" presName="sibTrans" presStyleCnt="0"/>
      <dgm:spPr/>
    </dgm:pt>
    <dgm:pt modelId="{EE42505D-9E0B-4110-B6CD-009582412F8B}" type="pres">
      <dgm:prSet presAssocID="{7FAEEDC4-376E-47C8-9B60-F100C2144F9C}" presName="node" presStyleLbl="node1" presStyleIdx="14" presStyleCnt="17">
        <dgm:presLayoutVars>
          <dgm:bulletEnabled val="1"/>
        </dgm:presLayoutVars>
      </dgm:prSet>
      <dgm:spPr/>
    </dgm:pt>
    <dgm:pt modelId="{9CAAE8AA-C7B6-4C84-B992-1893A4B94D33}" type="pres">
      <dgm:prSet presAssocID="{EDBDEFB0-F830-4753-B98F-8A112BDA183D}" presName="sibTrans" presStyleCnt="0"/>
      <dgm:spPr/>
    </dgm:pt>
    <dgm:pt modelId="{34EBA63E-C207-431C-B19E-EA167FFEC3C0}" type="pres">
      <dgm:prSet presAssocID="{33B0AB2D-1105-407C-938E-7892B6140416}" presName="node" presStyleLbl="node1" presStyleIdx="15" presStyleCnt="17">
        <dgm:presLayoutVars>
          <dgm:bulletEnabled val="1"/>
        </dgm:presLayoutVars>
      </dgm:prSet>
      <dgm:spPr/>
    </dgm:pt>
    <dgm:pt modelId="{23A0C7DA-9A86-43C0-92DE-15EA90DC3C0F}" type="pres">
      <dgm:prSet presAssocID="{442EAA0C-410F-4A85-9D5D-6B051A83A62F}" presName="sibTrans" presStyleCnt="0"/>
      <dgm:spPr/>
    </dgm:pt>
    <dgm:pt modelId="{65A8BC20-2A64-4239-BE8A-303BBF923602}" type="pres">
      <dgm:prSet presAssocID="{8562B564-49AB-4050-AFCB-2838F095C626}" presName="node" presStyleLbl="node1" presStyleIdx="16" presStyleCnt="17">
        <dgm:presLayoutVars>
          <dgm:bulletEnabled val="1"/>
        </dgm:presLayoutVars>
      </dgm:prSet>
      <dgm:spPr/>
    </dgm:pt>
  </dgm:ptLst>
  <dgm:cxnLst>
    <dgm:cxn modelId="{67AF5205-1535-4D3C-A0F0-046518302D64}" type="presOf" srcId="{8F30CDF2-5589-4280-A6E8-75F2F95C4519}" destId="{4FCC56BE-43EE-453C-BED6-6F4C5D085EFE}" srcOrd="0" destOrd="0" presId="urn:microsoft.com/office/officeart/2005/8/layout/default"/>
    <dgm:cxn modelId="{93104A19-AA10-4DF5-9910-0E8968B5ADC7}" type="presOf" srcId="{04913656-B37A-4AD0-BB5D-7D90912E2B6C}" destId="{36B69CCD-00E0-43DC-940F-44C12AEF3E64}" srcOrd="0" destOrd="0" presId="urn:microsoft.com/office/officeart/2005/8/layout/default"/>
    <dgm:cxn modelId="{12109B1D-16D9-436A-BF2F-A0F6A945F620}" srcId="{366F18D8-A75E-481D-9A1F-FB79089B8F92}" destId="{3EC4CB50-E815-4340-AE38-6ACD883F385B}" srcOrd="13" destOrd="0" parTransId="{7DF918A9-B2D8-4208-9BD9-C5A1BCA72D45}" sibTransId="{4F614EF2-4D9B-4F0D-AD9D-36B82B7B00A2}"/>
    <dgm:cxn modelId="{BB020D20-5463-4C6F-8CB0-DD4D006F1A6B}" type="presOf" srcId="{C803AFFD-4A4A-49D9-B6EF-1D208FCDA2FD}" destId="{571A448D-9DF4-425C-AF39-88214EE6B38B}" srcOrd="0" destOrd="0" presId="urn:microsoft.com/office/officeart/2005/8/layout/default"/>
    <dgm:cxn modelId="{C64A312F-F895-430F-AF80-B34556F383C2}" type="presOf" srcId="{DDF52A50-4166-41A7-B7A4-93EB38D1862B}" destId="{F89C1CBD-0AE6-4F7C-995B-A1A3BE463CC5}" srcOrd="0" destOrd="0" presId="urn:microsoft.com/office/officeart/2005/8/layout/default"/>
    <dgm:cxn modelId="{7DC22F31-1969-4011-A695-C2D0B1789856}" type="presOf" srcId="{7FAEEDC4-376E-47C8-9B60-F100C2144F9C}" destId="{EE42505D-9E0B-4110-B6CD-009582412F8B}" srcOrd="0" destOrd="0" presId="urn:microsoft.com/office/officeart/2005/8/layout/default"/>
    <dgm:cxn modelId="{12889436-3144-4F7D-B0BA-82538931B622}" srcId="{366F18D8-A75E-481D-9A1F-FB79089B8F92}" destId="{89475D3D-FCAD-40E4-8432-2D481FF6C0D6}" srcOrd="3" destOrd="0" parTransId="{040DB3F2-DC31-415F-A7A8-9432F38FADA0}" sibTransId="{4286B985-4DE0-4203-AE36-7C8B0708C532}"/>
    <dgm:cxn modelId="{5BDD3362-DAE1-450F-B64F-503874B8EE2E}" srcId="{366F18D8-A75E-481D-9A1F-FB79089B8F92}" destId="{BD93C641-FD5C-4E17-AEAD-CA9A404612FD}" srcOrd="7" destOrd="0" parTransId="{160721CE-1144-4BEE-9786-A4E762EE117E}" sibTransId="{371FF0B8-2207-4451-9556-21567D3D4E3F}"/>
    <dgm:cxn modelId="{1EF29166-6FDC-4DFC-A19A-A264836BD978}" srcId="{366F18D8-A75E-481D-9A1F-FB79089B8F92}" destId="{CA14DD46-7DCE-434F-A147-7AD5E6E1AD79}" srcOrd="0" destOrd="0" parTransId="{62311068-E6C7-4069-ACC0-A0CBA0F7E599}" sibTransId="{C836F06E-93B9-4470-8C44-6D04E7140E32}"/>
    <dgm:cxn modelId="{E8EFCF50-49E7-496A-AC12-2630591888A3}" type="presOf" srcId="{3EC4CB50-E815-4340-AE38-6ACD883F385B}" destId="{2D21BC72-FF77-417C-83C2-C25FE190F466}" srcOrd="0" destOrd="0" presId="urn:microsoft.com/office/officeart/2005/8/layout/default"/>
    <dgm:cxn modelId="{30ED0971-9770-4E61-90EF-15F462F704E6}" srcId="{366F18D8-A75E-481D-9A1F-FB79089B8F92}" destId="{F92DD729-5697-406A-B23A-A3571E8D649A}" srcOrd="8" destOrd="0" parTransId="{C8E2E10B-1CF5-4182-A83C-01050C47B305}" sibTransId="{30F1B426-9CB8-47C8-BD9E-EE489CA315EB}"/>
    <dgm:cxn modelId="{B48F8D73-E393-4A0D-8B51-77E614D0F06B}" type="presOf" srcId="{C4EB2B03-FDE9-43CD-A81B-34F7882C9FAE}" destId="{EFB86F8E-39AE-4196-9EED-F2A5C6C92F4E}" srcOrd="0" destOrd="0" presId="urn:microsoft.com/office/officeart/2005/8/layout/default"/>
    <dgm:cxn modelId="{E052DA55-9357-467B-9291-1AB400EFCBDC}" srcId="{366F18D8-A75E-481D-9A1F-FB79089B8F92}" destId="{7FAEEDC4-376E-47C8-9B60-F100C2144F9C}" srcOrd="14" destOrd="0" parTransId="{B2162327-A1E8-4D4C-88AA-1A2E8ED8E2FF}" sibTransId="{EDBDEFB0-F830-4753-B98F-8A112BDA183D}"/>
    <dgm:cxn modelId="{105A5780-B109-4E63-BC7D-C3A46A7023ED}" type="presOf" srcId="{78D0D941-EA78-473C-B3B4-7241FEE46085}" destId="{8A03DB74-6728-4B7A-B0C6-856E81499E7A}" srcOrd="0" destOrd="0" presId="urn:microsoft.com/office/officeart/2005/8/layout/default"/>
    <dgm:cxn modelId="{41F1BF89-551F-4197-B50B-C99D86FE89A6}" srcId="{366F18D8-A75E-481D-9A1F-FB79089B8F92}" destId="{04913656-B37A-4AD0-BB5D-7D90912E2B6C}" srcOrd="1" destOrd="0" parTransId="{3F2AEE0D-461E-46EE-844B-CE8CD0B5D1A2}" sibTransId="{63AB2FE8-9538-4BAB-A3DB-C6FC816CFA27}"/>
    <dgm:cxn modelId="{DAFBE78E-E03D-4E21-A933-52EC51AA9828}" type="presOf" srcId="{CA14DD46-7DCE-434F-A147-7AD5E6E1AD79}" destId="{C64359D1-5F7B-4BCE-B2DC-41EA6E36AAC5}" srcOrd="0" destOrd="0" presId="urn:microsoft.com/office/officeart/2005/8/layout/default"/>
    <dgm:cxn modelId="{A7BE4D91-17C8-44EB-ADC2-CA9A2F16D807}" type="presOf" srcId="{33B0AB2D-1105-407C-938E-7892B6140416}" destId="{34EBA63E-C207-431C-B19E-EA167FFEC3C0}" srcOrd="0" destOrd="0" presId="urn:microsoft.com/office/officeart/2005/8/layout/default"/>
    <dgm:cxn modelId="{337F3E96-EEF0-47B9-B17B-2ED5C9A0AF96}" type="presOf" srcId="{8562B564-49AB-4050-AFCB-2838F095C626}" destId="{65A8BC20-2A64-4239-BE8A-303BBF923602}" srcOrd="0" destOrd="0" presId="urn:microsoft.com/office/officeart/2005/8/layout/default"/>
    <dgm:cxn modelId="{C050A39E-07E5-4A8B-A1EB-63F1139F2C66}" srcId="{366F18D8-A75E-481D-9A1F-FB79089B8F92}" destId="{33B0AB2D-1105-407C-938E-7892B6140416}" srcOrd="15" destOrd="0" parTransId="{D471449A-B130-41CD-A2E7-129C2CCDBF12}" sibTransId="{442EAA0C-410F-4A85-9D5D-6B051A83A62F}"/>
    <dgm:cxn modelId="{C61705A5-D42B-4543-9A37-6BD5382D4636}" type="presOf" srcId="{BD93C641-FD5C-4E17-AEAD-CA9A404612FD}" destId="{1A298459-F6AF-4DF0-91D0-9B7B1FC7519D}" srcOrd="0" destOrd="0" presId="urn:microsoft.com/office/officeart/2005/8/layout/default"/>
    <dgm:cxn modelId="{A344A0A5-0821-4D1B-A922-E96BC5184FFC}" srcId="{366F18D8-A75E-481D-9A1F-FB79089B8F92}" destId="{B9E27AB3-FF1F-488D-903D-CB6FD93F1728}" srcOrd="4" destOrd="0" parTransId="{7D609554-6F46-4550-AFD9-D83297D0CD2C}" sibTransId="{20C8A4EF-C13D-4806-8A99-C1FACFF240F5}"/>
    <dgm:cxn modelId="{714FECAC-6EF5-4EEA-96FD-A38C685C8E1D}" type="presOf" srcId="{3ADFCD9A-9294-4A45-B588-B2CA2D5CE353}" destId="{405DE98E-7829-4091-AA0C-03C2BF842B45}" srcOrd="0" destOrd="0" presId="urn:microsoft.com/office/officeart/2005/8/layout/default"/>
    <dgm:cxn modelId="{08560AAD-6A63-4108-ACEF-331C6F65876F}" type="presOf" srcId="{B9E27AB3-FF1F-488D-903D-CB6FD93F1728}" destId="{660A25AF-24A3-49CE-AB02-2445892FEC97}" srcOrd="0" destOrd="0" presId="urn:microsoft.com/office/officeart/2005/8/layout/default"/>
    <dgm:cxn modelId="{40767EB3-6A4A-4530-859B-E8577232046E}" srcId="{366F18D8-A75E-481D-9A1F-FB79089B8F92}" destId="{C4EB2B03-FDE9-43CD-A81B-34F7882C9FAE}" srcOrd="9" destOrd="0" parTransId="{C131A380-1FE0-4F4A-872A-1BD4CDA3759D}" sibTransId="{A0704981-E5C1-4037-B47E-8D674B22845F}"/>
    <dgm:cxn modelId="{DF1088BD-97F0-40EF-A45F-2ED425BC139E}" srcId="{366F18D8-A75E-481D-9A1F-FB79089B8F92}" destId="{78D0D941-EA78-473C-B3B4-7241FEE46085}" srcOrd="10" destOrd="0" parTransId="{D240D237-16B6-451A-BEB6-135A816E2E33}" sibTransId="{61B52347-EF4C-44B7-A3A6-C33B80BB4313}"/>
    <dgm:cxn modelId="{9A156EBE-82A2-4D2B-AE51-DED60185B8BC}" srcId="{366F18D8-A75E-481D-9A1F-FB79089B8F92}" destId="{3ADFCD9A-9294-4A45-B588-B2CA2D5CE353}" srcOrd="6" destOrd="0" parTransId="{8F389D8B-8819-4176-9042-986313526C9E}" sibTransId="{A34EE662-B141-406D-BFC8-7C68B8D12DCD}"/>
    <dgm:cxn modelId="{F36D5FCA-0A95-4CC1-A2F8-4C763471AD6D}" type="presOf" srcId="{0E951739-BE11-4B99-AA84-A6EC3B0D3494}" destId="{1619F44F-4437-4762-9567-66EBA6593564}" srcOrd="0" destOrd="0" presId="urn:microsoft.com/office/officeart/2005/8/layout/default"/>
    <dgm:cxn modelId="{E82FF7DD-89E6-49C0-9B4F-353A81DDF608}" srcId="{366F18D8-A75E-481D-9A1F-FB79089B8F92}" destId="{DDF52A50-4166-41A7-B7A4-93EB38D1862B}" srcOrd="11" destOrd="0" parTransId="{D752D80B-875A-417F-AD92-40302B9025A7}" sibTransId="{ECEEA21B-5802-4722-B13F-F8224A18BBDE}"/>
    <dgm:cxn modelId="{CD56B1E3-8920-4EDE-A9CC-7B29EE76CC80}" srcId="{366F18D8-A75E-481D-9A1F-FB79089B8F92}" destId="{8562B564-49AB-4050-AFCB-2838F095C626}" srcOrd="16" destOrd="0" parTransId="{4D67718B-A546-4AE1-A23C-AD3A00559EAB}" sibTransId="{C462980F-0ACA-4968-A9BA-D577452BE42B}"/>
    <dgm:cxn modelId="{AB10C5EA-3A4D-4A40-981B-FCB7F1E94C0C}" type="presOf" srcId="{F92DD729-5697-406A-B23A-A3571E8D649A}" destId="{80DFAB5A-827C-4025-A720-1B4DA8207F9D}" srcOrd="0" destOrd="0" presId="urn:microsoft.com/office/officeart/2005/8/layout/default"/>
    <dgm:cxn modelId="{AFE8CFEB-FB02-44DB-A587-EC24F3488480}" srcId="{366F18D8-A75E-481D-9A1F-FB79089B8F92}" destId="{0E951739-BE11-4B99-AA84-A6EC3B0D3494}" srcOrd="2" destOrd="0" parTransId="{4289A4BD-828B-4FB5-B7A9-1BAB04EF7F3D}" sibTransId="{70729C9E-4CD1-423C-8CFC-122F25CD1965}"/>
    <dgm:cxn modelId="{B051B8F0-A044-4A4B-9450-79B3D83511F2}" type="presOf" srcId="{89475D3D-FCAD-40E4-8432-2D481FF6C0D6}" destId="{3B35A9B7-5F3F-4186-BB49-EC8E54E42D05}" srcOrd="0" destOrd="0" presId="urn:microsoft.com/office/officeart/2005/8/layout/default"/>
    <dgm:cxn modelId="{5AB860F7-5635-434C-A49D-F2BBA64CC596}" srcId="{366F18D8-A75E-481D-9A1F-FB79089B8F92}" destId="{C803AFFD-4A4A-49D9-B6EF-1D208FCDA2FD}" srcOrd="12" destOrd="0" parTransId="{DE1EA119-F69E-4749-B6EC-195CB9499413}" sibTransId="{35D1A45C-29AD-4B47-93B1-C276DFBFB4F2}"/>
    <dgm:cxn modelId="{063F4FFD-384A-43C2-8496-15C6EEB9340D}" type="presOf" srcId="{366F18D8-A75E-481D-9A1F-FB79089B8F92}" destId="{82D96ECE-49C6-4CAF-B7DE-431A4E41A13E}" srcOrd="0" destOrd="0" presId="urn:microsoft.com/office/officeart/2005/8/layout/default"/>
    <dgm:cxn modelId="{AD328AFE-CAEC-4056-98E1-F2AD61DAD18E}" srcId="{366F18D8-A75E-481D-9A1F-FB79089B8F92}" destId="{8F30CDF2-5589-4280-A6E8-75F2F95C4519}" srcOrd="5" destOrd="0" parTransId="{F26A195A-EF84-4CDD-AB2F-21ACE719DA89}" sibTransId="{0C987A6D-BFA2-439C-BF4D-29941448A8FD}"/>
    <dgm:cxn modelId="{9301E1BF-607E-4DFC-ADA7-9CE32E086C47}" type="presParOf" srcId="{82D96ECE-49C6-4CAF-B7DE-431A4E41A13E}" destId="{C64359D1-5F7B-4BCE-B2DC-41EA6E36AAC5}" srcOrd="0" destOrd="0" presId="urn:microsoft.com/office/officeart/2005/8/layout/default"/>
    <dgm:cxn modelId="{72FBD3BE-CBCD-4E4E-B3E4-5D228A1A01AE}" type="presParOf" srcId="{82D96ECE-49C6-4CAF-B7DE-431A4E41A13E}" destId="{D8684B8E-FF13-4674-AAE3-D289AE04A89C}" srcOrd="1" destOrd="0" presId="urn:microsoft.com/office/officeart/2005/8/layout/default"/>
    <dgm:cxn modelId="{F72B1A6B-E057-47E6-B0F1-BDB66E8410AD}" type="presParOf" srcId="{82D96ECE-49C6-4CAF-B7DE-431A4E41A13E}" destId="{36B69CCD-00E0-43DC-940F-44C12AEF3E64}" srcOrd="2" destOrd="0" presId="urn:microsoft.com/office/officeart/2005/8/layout/default"/>
    <dgm:cxn modelId="{B9A5EC4F-F216-40CE-B59A-A317AD112CD7}" type="presParOf" srcId="{82D96ECE-49C6-4CAF-B7DE-431A4E41A13E}" destId="{FF05C279-34C9-4FB1-B4AB-57A96D1D885B}" srcOrd="3" destOrd="0" presId="urn:microsoft.com/office/officeart/2005/8/layout/default"/>
    <dgm:cxn modelId="{94F44BBB-ECEA-467F-92F6-37E1BF9B0D19}" type="presParOf" srcId="{82D96ECE-49C6-4CAF-B7DE-431A4E41A13E}" destId="{1619F44F-4437-4762-9567-66EBA6593564}" srcOrd="4" destOrd="0" presId="urn:microsoft.com/office/officeart/2005/8/layout/default"/>
    <dgm:cxn modelId="{E40847E4-7AED-476A-8A06-FAB00D8BE807}" type="presParOf" srcId="{82D96ECE-49C6-4CAF-B7DE-431A4E41A13E}" destId="{FA86070F-32D6-428D-A155-95442A946525}" srcOrd="5" destOrd="0" presId="urn:microsoft.com/office/officeart/2005/8/layout/default"/>
    <dgm:cxn modelId="{CC372DE5-D6DE-4586-A9FD-22BF31B09BA2}" type="presParOf" srcId="{82D96ECE-49C6-4CAF-B7DE-431A4E41A13E}" destId="{3B35A9B7-5F3F-4186-BB49-EC8E54E42D05}" srcOrd="6" destOrd="0" presId="urn:microsoft.com/office/officeart/2005/8/layout/default"/>
    <dgm:cxn modelId="{48AAAED2-B874-4227-918B-483D39E30FF2}" type="presParOf" srcId="{82D96ECE-49C6-4CAF-B7DE-431A4E41A13E}" destId="{806B78E4-3BDB-46BE-8FBE-4BB5B2F62001}" srcOrd="7" destOrd="0" presId="urn:microsoft.com/office/officeart/2005/8/layout/default"/>
    <dgm:cxn modelId="{1810854F-95D9-4C31-B53A-DD19736D3D4B}" type="presParOf" srcId="{82D96ECE-49C6-4CAF-B7DE-431A4E41A13E}" destId="{660A25AF-24A3-49CE-AB02-2445892FEC97}" srcOrd="8" destOrd="0" presId="urn:microsoft.com/office/officeart/2005/8/layout/default"/>
    <dgm:cxn modelId="{B38CA351-CF27-41B1-A9F1-30F450260256}" type="presParOf" srcId="{82D96ECE-49C6-4CAF-B7DE-431A4E41A13E}" destId="{9D907ED1-448F-4158-8075-CEE5A73FB797}" srcOrd="9" destOrd="0" presId="urn:microsoft.com/office/officeart/2005/8/layout/default"/>
    <dgm:cxn modelId="{27558F2F-2CC0-4152-AC08-1BDD31400F83}" type="presParOf" srcId="{82D96ECE-49C6-4CAF-B7DE-431A4E41A13E}" destId="{4FCC56BE-43EE-453C-BED6-6F4C5D085EFE}" srcOrd="10" destOrd="0" presId="urn:microsoft.com/office/officeart/2005/8/layout/default"/>
    <dgm:cxn modelId="{4712E68E-1A5A-4A42-8568-B20E2F092E27}" type="presParOf" srcId="{82D96ECE-49C6-4CAF-B7DE-431A4E41A13E}" destId="{8DE81C11-4093-4E4E-8C81-508C7E3B8E3F}" srcOrd="11" destOrd="0" presId="urn:microsoft.com/office/officeart/2005/8/layout/default"/>
    <dgm:cxn modelId="{CB819FCA-5695-4017-BB06-B9796D20DE7B}" type="presParOf" srcId="{82D96ECE-49C6-4CAF-B7DE-431A4E41A13E}" destId="{405DE98E-7829-4091-AA0C-03C2BF842B45}" srcOrd="12" destOrd="0" presId="urn:microsoft.com/office/officeart/2005/8/layout/default"/>
    <dgm:cxn modelId="{305C7984-DE6B-45F4-8CE3-A81FDBEB32E5}" type="presParOf" srcId="{82D96ECE-49C6-4CAF-B7DE-431A4E41A13E}" destId="{A9C7F0C9-4CED-4830-9952-116E501B469C}" srcOrd="13" destOrd="0" presId="urn:microsoft.com/office/officeart/2005/8/layout/default"/>
    <dgm:cxn modelId="{4E63FFCB-FAB9-4D65-854F-10B1074CF49A}" type="presParOf" srcId="{82D96ECE-49C6-4CAF-B7DE-431A4E41A13E}" destId="{1A298459-F6AF-4DF0-91D0-9B7B1FC7519D}" srcOrd="14" destOrd="0" presId="urn:microsoft.com/office/officeart/2005/8/layout/default"/>
    <dgm:cxn modelId="{5C89D385-EC40-4ACF-99E3-26978761ED55}" type="presParOf" srcId="{82D96ECE-49C6-4CAF-B7DE-431A4E41A13E}" destId="{AC149A6E-AD8C-4EED-AFB0-CD0FED1338D4}" srcOrd="15" destOrd="0" presId="urn:microsoft.com/office/officeart/2005/8/layout/default"/>
    <dgm:cxn modelId="{0A0CE0AB-B863-4FF8-A601-B8F21A0DDA0E}" type="presParOf" srcId="{82D96ECE-49C6-4CAF-B7DE-431A4E41A13E}" destId="{80DFAB5A-827C-4025-A720-1B4DA8207F9D}" srcOrd="16" destOrd="0" presId="urn:microsoft.com/office/officeart/2005/8/layout/default"/>
    <dgm:cxn modelId="{C1F547CB-3CBA-437E-9959-DF3A26224159}" type="presParOf" srcId="{82D96ECE-49C6-4CAF-B7DE-431A4E41A13E}" destId="{9006F90B-8A9B-4CC9-BF5C-57CD3A627813}" srcOrd="17" destOrd="0" presId="urn:microsoft.com/office/officeart/2005/8/layout/default"/>
    <dgm:cxn modelId="{A3F3232C-33C0-4B8E-AEB0-280EF85A6998}" type="presParOf" srcId="{82D96ECE-49C6-4CAF-B7DE-431A4E41A13E}" destId="{EFB86F8E-39AE-4196-9EED-F2A5C6C92F4E}" srcOrd="18" destOrd="0" presId="urn:microsoft.com/office/officeart/2005/8/layout/default"/>
    <dgm:cxn modelId="{9A0322CF-3306-4683-B97C-5F86F74EBE49}" type="presParOf" srcId="{82D96ECE-49C6-4CAF-B7DE-431A4E41A13E}" destId="{4520A57C-46E6-4051-BF3E-8B1CBF27291D}" srcOrd="19" destOrd="0" presId="urn:microsoft.com/office/officeart/2005/8/layout/default"/>
    <dgm:cxn modelId="{DD13021D-6E1A-4E6E-A20C-862034D608E4}" type="presParOf" srcId="{82D96ECE-49C6-4CAF-B7DE-431A4E41A13E}" destId="{8A03DB74-6728-4B7A-B0C6-856E81499E7A}" srcOrd="20" destOrd="0" presId="urn:microsoft.com/office/officeart/2005/8/layout/default"/>
    <dgm:cxn modelId="{31D94C24-832C-499C-8F7B-67E766D45F36}" type="presParOf" srcId="{82D96ECE-49C6-4CAF-B7DE-431A4E41A13E}" destId="{B670CDD4-1297-4AE5-80FA-4D25289A5FE8}" srcOrd="21" destOrd="0" presId="urn:microsoft.com/office/officeart/2005/8/layout/default"/>
    <dgm:cxn modelId="{FC7E6974-5F44-4A4D-99AF-3A5AA53D209F}" type="presParOf" srcId="{82D96ECE-49C6-4CAF-B7DE-431A4E41A13E}" destId="{F89C1CBD-0AE6-4F7C-995B-A1A3BE463CC5}" srcOrd="22" destOrd="0" presId="urn:microsoft.com/office/officeart/2005/8/layout/default"/>
    <dgm:cxn modelId="{82D5F4EC-7206-4B90-B649-A2D7BCA15BE2}" type="presParOf" srcId="{82D96ECE-49C6-4CAF-B7DE-431A4E41A13E}" destId="{9F409023-B6EE-4B7D-9650-D102C485CDCD}" srcOrd="23" destOrd="0" presId="urn:microsoft.com/office/officeart/2005/8/layout/default"/>
    <dgm:cxn modelId="{E50CFAEA-1E89-4F10-88EE-C3C2A5696EFA}" type="presParOf" srcId="{82D96ECE-49C6-4CAF-B7DE-431A4E41A13E}" destId="{571A448D-9DF4-425C-AF39-88214EE6B38B}" srcOrd="24" destOrd="0" presId="urn:microsoft.com/office/officeart/2005/8/layout/default"/>
    <dgm:cxn modelId="{0297E746-5804-468F-9F89-EA814DD5EB73}" type="presParOf" srcId="{82D96ECE-49C6-4CAF-B7DE-431A4E41A13E}" destId="{7ED644FE-7C56-4FA7-8E48-07AA3EA223AB}" srcOrd="25" destOrd="0" presId="urn:microsoft.com/office/officeart/2005/8/layout/default"/>
    <dgm:cxn modelId="{9FDE7C11-D102-4595-A751-1F614D2D96DE}" type="presParOf" srcId="{82D96ECE-49C6-4CAF-B7DE-431A4E41A13E}" destId="{2D21BC72-FF77-417C-83C2-C25FE190F466}" srcOrd="26" destOrd="0" presId="urn:microsoft.com/office/officeart/2005/8/layout/default"/>
    <dgm:cxn modelId="{BA7D78D7-A5FC-4608-A720-23C454C5F6C1}" type="presParOf" srcId="{82D96ECE-49C6-4CAF-B7DE-431A4E41A13E}" destId="{FE46D494-1758-47DE-A7A3-0F3D9A5E1153}" srcOrd="27" destOrd="0" presId="urn:microsoft.com/office/officeart/2005/8/layout/default"/>
    <dgm:cxn modelId="{7E1D1B5F-476B-41EC-9B31-F41D99B130CD}" type="presParOf" srcId="{82D96ECE-49C6-4CAF-B7DE-431A4E41A13E}" destId="{EE42505D-9E0B-4110-B6CD-009582412F8B}" srcOrd="28" destOrd="0" presId="urn:microsoft.com/office/officeart/2005/8/layout/default"/>
    <dgm:cxn modelId="{23FFD9A6-0D51-4C99-B65B-D09519B5F569}" type="presParOf" srcId="{82D96ECE-49C6-4CAF-B7DE-431A4E41A13E}" destId="{9CAAE8AA-C7B6-4C84-B992-1893A4B94D33}" srcOrd="29" destOrd="0" presId="urn:microsoft.com/office/officeart/2005/8/layout/default"/>
    <dgm:cxn modelId="{F8C3588F-24FC-4454-9FB9-891BA73D830C}" type="presParOf" srcId="{82D96ECE-49C6-4CAF-B7DE-431A4E41A13E}" destId="{34EBA63E-C207-431C-B19E-EA167FFEC3C0}" srcOrd="30" destOrd="0" presId="urn:microsoft.com/office/officeart/2005/8/layout/default"/>
    <dgm:cxn modelId="{7F6B82C3-4069-4711-9755-7FD1A14D9A8B}" type="presParOf" srcId="{82D96ECE-49C6-4CAF-B7DE-431A4E41A13E}" destId="{23A0C7DA-9A86-43C0-92DE-15EA90DC3C0F}" srcOrd="31" destOrd="0" presId="urn:microsoft.com/office/officeart/2005/8/layout/default"/>
    <dgm:cxn modelId="{143024A6-88FB-43B7-9B04-E023D94A0564}" type="presParOf" srcId="{82D96ECE-49C6-4CAF-B7DE-431A4E41A13E}" destId="{65A8BC20-2A64-4239-BE8A-303BBF923602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024344-5634-4261-B39E-47C66434C224}" type="doc">
      <dgm:prSet loTypeId="urn:microsoft.com/office/officeart/2005/8/layout/pyramid2" loCatId="pyramid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1E8FFCFF-A875-464B-96A9-A8CB779BE321}">
      <dgm:prSet/>
      <dgm:spPr/>
      <dgm:t>
        <a:bodyPr/>
        <a:lstStyle/>
        <a:p>
          <a:r>
            <a:rPr lang="en-US"/>
            <a:t>LGTM</a:t>
          </a:r>
        </a:p>
      </dgm:t>
    </dgm:pt>
    <dgm:pt modelId="{6AA500AB-5547-4BBE-B389-F33E5D6D9B22}" type="parTrans" cxnId="{D73E4AE8-2F0A-4B46-A0F6-460FD01B5D7D}">
      <dgm:prSet/>
      <dgm:spPr/>
      <dgm:t>
        <a:bodyPr/>
        <a:lstStyle/>
        <a:p>
          <a:endParaRPr lang="en-US"/>
        </a:p>
      </dgm:t>
    </dgm:pt>
    <dgm:pt modelId="{2BBDDD63-7B54-4A97-A14A-DC2B5028B6F5}" type="sibTrans" cxnId="{D73E4AE8-2F0A-4B46-A0F6-460FD01B5D7D}">
      <dgm:prSet/>
      <dgm:spPr/>
      <dgm:t>
        <a:bodyPr/>
        <a:lstStyle/>
        <a:p>
          <a:endParaRPr lang="en-US"/>
        </a:p>
      </dgm:t>
    </dgm:pt>
    <dgm:pt modelId="{9B2118BE-208F-47D9-A363-D7CD180FA226}">
      <dgm:prSet/>
      <dgm:spPr/>
      <dgm:t>
        <a:bodyPr/>
        <a:lstStyle/>
        <a:p>
          <a:r>
            <a:rPr lang="en-US"/>
            <a:t>PR</a:t>
          </a:r>
        </a:p>
      </dgm:t>
    </dgm:pt>
    <dgm:pt modelId="{3F3A750A-141C-4773-9845-CAF0D26E0379}" type="parTrans" cxnId="{A7DF3266-98FC-41D2-B980-C48E27255F6B}">
      <dgm:prSet/>
      <dgm:spPr/>
      <dgm:t>
        <a:bodyPr/>
        <a:lstStyle/>
        <a:p>
          <a:endParaRPr lang="en-US"/>
        </a:p>
      </dgm:t>
    </dgm:pt>
    <dgm:pt modelId="{DA8276C6-A7D8-4E4C-BD42-5AFF16311AFA}" type="sibTrans" cxnId="{A7DF3266-98FC-41D2-B980-C48E27255F6B}">
      <dgm:prSet/>
      <dgm:spPr/>
      <dgm:t>
        <a:bodyPr/>
        <a:lstStyle/>
        <a:p>
          <a:endParaRPr lang="en-US"/>
        </a:p>
      </dgm:t>
    </dgm:pt>
    <dgm:pt modelId="{782FDF2C-07A2-4E44-B23E-E93A3A6E62C8}">
      <dgm:prSet/>
      <dgm:spPr/>
      <dgm:t>
        <a:bodyPr/>
        <a:lstStyle/>
        <a:p>
          <a:r>
            <a:rPr lang="en-US"/>
            <a:t>Clone</a:t>
          </a:r>
        </a:p>
      </dgm:t>
    </dgm:pt>
    <dgm:pt modelId="{E932E21A-C282-4DC0-857D-C96ABD2D988A}" type="parTrans" cxnId="{C9EF75BB-3AB8-4D34-8B2A-6D6B93576473}">
      <dgm:prSet/>
      <dgm:spPr/>
      <dgm:t>
        <a:bodyPr/>
        <a:lstStyle/>
        <a:p>
          <a:endParaRPr lang="en-US"/>
        </a:p>
      </dgm:t>
    </dgm:pt>
    <dgm:pt modelId="{1A269D69-0467-482D-944F-A12C9DDB92B1}" type="sibTrans" cxnId="{C9EF75BB-3AB8-4D34-8B2A-6D6B93576473}">
      <dgm:prSet/>
      <dgm:spPr/>
      <dgm:t>
        <a:bodyPr/>
        <a:lstStyle/>
        <a:p>
          <a:endParaRPr lang="en-US"/>
        </a:p>
      </dgm:t>
    </dgm:pt>
    <dgm:pt modelId="{06A66645-422D-41F7-9A3E-68E338CD50DB}">
      <dgm:prSet/>
      <dgm:spPr/>
      <dgm:t>
        <a:bodyPr/>
        <a:lstStyle/>
        <a:p>
          <a:r>
            <a:rPr lang="en-US"/>
            <a:t>Fork</a:t>
          </a:r>
        </a:p>
      </dgm:t>
    </dgm:pt>
    <dgm:pt modelId="{8919CF94-1ECF-4C8E-86E7-EB4873164BA3}" type="parTrans" cxnId="{D165514F-75DD-4D76-9E3E-4341A41BF86C}">
      <dgm:prSet/>
      <dgm:spPr/>
      <dgm:t>
        <a:bodyPr/>
        <a:lstStyle/>
        <a:p>
          <a:endParaRPr lang="en-US"/>
        </a:p>
      </dgm:t>
    </dgm:pt>
    <dgm:pt modelId="{29024874-02E5-4CAE-8EA1-C7D261128596}" type="sibTrans" cxnId="{D165514F-75DD-4D76-9E3E-4341A41BF86C}">
      <dgm:prSet/>
      <dgm:spPr/>
      <dgm:t>
        <a:bodyPr/>
        <a:lstStyle/>
        <a:p>
          <a:endParaRPr lang="en-US"/>
        </a:p>
      </dgm:t>
    </dgm:pt>
    <dgm:pt modelId="{F691D6F3-F0B3-48C4-9DC0-559368148250}">
      <dgm:prSet/>
      <dgm:spPr/>
      <dgm:t>
        <a:bodyPr/>
        <a:lstStyle/>
        <a:p>
          <a:r>
            <a:rPr lang="en-US"/>
            <a:t>Merge</a:t>
          </a:r>
        </a:p>
      </dgm:t>
    </dgm:pt>
    <dgm:pt modelId="{AD685D94-DE8E-4A0F-B5D2-2A5D422EF009}" type="parTrans" cxnId="{7A228625-836A-4AE7-867A-39F530AC4899}">
      <dgm:prSet/>
      <dgm:spPr/>
      <dgm:t>
        <a:bodyPr/>
        <a:lstStyle/>
        <a:p>
          <a:endParaRPr lang="en-US"/>
        </a:p>
      </dgm:t>
    </dgm:pt>
    <dgm:pt modelId="{4623FDF0-5A50-4EBD-8E2E-570C845DA6D0}" type="sibTrans" cxnId="{7A228625-836A-4AE7-867A-39F530AC4899}">
      <dgm:prSet/>
      <dgm:spPr/>
      <dgm:t>
        <a:bodyPr/>
        <a:lstStyle/>
        <a:p>
          <a:endParaRPr lang="en-US"/>
        </a:p>
      </dgm:t>
    </dgm:pt>
    <dgm:pt modelId="{AFEFBC9E-C3C6-41E4-B852-96E60B78297E}">
      <dgm:prSet/>
      <dgm:spPr/>
      <dgm:t>
        <a:bodyPr/>
        <a:lstStyle/>
        <a:p>
          <a:r>
            <a:rPr lang="en-US"/>
            <a:t>Push</a:t>
          </a:r>
        </a:p>
      </dgm:t>
    </dgm:pt>
    <dgm:pt modelId="{1B033F15-BF02-49C6-ADED-37F4B3D88D84}" type="parTrans" cxnId="{2D5DB0B5-C4AD-44A6-A3DF-6B994426842C}">
      <dgm:prSet/>
      <dgm:spPr/>
      <dgm:t>
        <a:bodyPr/>
        <a:lstStyle/>
        <a:p>
          <a:endParaRPr lang="en-US"/>
        </a:p>
      </dgm:t>
    </dgm:pt>
    <dgm:pt modelId="{3659E1DE-768D-4F86-88E2-3A1115C4FB9B}" type="sibTrans" cxnId="{2D5DB0B5-C4AD-44A6-A3DF-6B994426842C}">
      <dgm:prSet/>
      <dgm:spPr/>
      <dgm:t>
        <a:bodyPr/>
        <a:lstStyle/>
        <a:p>
          <a:endParaRPr lang="en-US"/>
        </a:p>
      </dgm:t>
    </dgm:pt>
    <dgm:pt modelId="{E6D9833B-A3FB-466D-9ED8-0E56B6553B2C}">
      <dgm:prSet/>
      <dgm:spPr/>
      <dgm:t>
        <a:bodyPr/>
        <a:lstStyle/>
        <a:p>
          <a:r>
            <a:rPr lang="en-US"/>
            <a:t>Pull</a:t>
          </a:r>
        </a:p>
      </dgm:t>
    </dgm:pt>
    <dgm:pt modelId="{8E1639EC-A5B0-4D8D-B438-18C88490D44D}" type="parTrans" cxnId="{1849EE80-937D-46C9-B453-E34D49F75174}">
      <dgm:prSet/>
      <dgm:spPr/>
      <dgm:t>
        <a:bodyPr/>
        <a:lstStyle/>
        <a:p>
          <a:endParaRPr lang="en-US"/>
        </a:p>
      </dgm:t>
    </dgm:pt>
    <dgm:pt modelId="{0516C762-6266-4602-AF21-D7D70D102B7D}" type="sibTrans" cxnId="{1849EE80-937D-46C9-B453-E34D49F75174}">
      <dgm:prSet/>
      <dgm:spPr/>
      <dgm:t>
        <a:bodyPr/>
        <a:lstStyle/>
        <a:p>
          <a:endParaRPr lang="en-US"/>
        </a:p>
      </dgm:t>
    </dgm:pt>
    <dgm:pt modelId="{8AE5CB5A-D2B2-49F5-9576-5E48C6A3710A}">
      <dgm:prSet/>
      <dgm:spPr/>
      <dgm:t>
        <a:bodyPr/>
        <a:lstStyle/>
        <a:p>
          <a:r>
            <a:rPr lang="en-US"/>
            <a:t>Origin</a:t>
          </a:r>
        </a:p>
      </dgm:t>
    </dgm:pt>
    <dgm:pt modelId="{84BD22E6-6D30-41AE-97A7-319799AE4148}" type="parTrans" cxnId="{4FA6B601-7E4F-44D0-AA43-BD2E3357412F}">
      <dgm:prSet/>
      <dgm:spPr/>
      <dgm:t>
        <a:bodyPr/>
        <a:lstStyle/>
        <a:p>
          <a:endParaRPr lang="en-US"/>
        </a:p>
      </dgm:t>
    </dgm:pt>
    <dgm:pt modelId="{1164FF91-17F0-4B12-B1D8-9FC54CE221C3}" type="sibTrans" cxnId="{4FA6B601-7E4F-44D0-AA43-BD2E3357412F}">
      <dgm:prSet/>
      <dgm:spPr/>
      <dgm:t>
        <a:bodyPr/>
        <a:lstStyle/>
        <a:p>
          <a:endParaRPr lang="en-US"/>
        </a:p>
      </dgm:t>
    </dgm:pt>
    <dgm:pt modelId="{7E647AAB-5D5B-4CF8-AB73-CB9301621EDE}">
      <dgm:prSet/>
      <dgm:spPr/>
      <dgm:t>
        <a:bodyPr/>
        <a:lstStyle/>
        <a:p>
          <a:r>
            <a:rPr lang="en-US"/>
            <a:t>Commit (verb &amp; noun)</a:t>
          </a:r>
        </a:p>
      </dgm:t>
    </dgm:pt>
    <dgm:pt modelId="{8474F808-C44F-4A1A-B636-0DBFFA1B9567}" type="parTrans" cxnId="{16547FC4-1427-44AD-A596-C4CC1FC88483}">
      <dgm:prSet/>
      <dgm:spPr/>
      <dgm:t>
        <a:bodyPr/>
        <a:lstStyle/>
        <a:p>
          <a:endParaRPr lang="en-US"/>
        </a:p>
      </dgm:t>
    </dgm:pt>
    <dgm:pt modelId="{B3582A94-221E-47E1-B299-5A0EEE7C7DC2}" type="sibTrans" cxnId="{16547FC4-1427-44AD-A596-C4CC1FC88483}">
      <dgm:prSet/>
      <dgm:spPr/>
      <dgm:t>
        <a:bodyPr/>
        <a:lstStyle/>
        <a:p>
          <a:endParaRPr lang="en-US"/>
        </a:p>
      </dgm:t>
    </dgm:pt>
    <dgm:pt modelId="{954ECE9A-666C-4E7A-BAB1-615E2A054EF4}">
      <dgm:prSet/>
      <dgm:spPr/>
      <dgm:t>
        <a:bodyPr/>
        <a:lstStyle/>
        <a:p>
          <a:r>
            <a:rPr lang="en-US"/>
            <a:t>Branch</a:t>
          </a:r>
        </a:p>
      </dgm:t>
    </dgm:pt>
    <dgm:pt modelId="{EC6296C4-69F9-41BE-A297-130D178908AB}" type="parTrans" cxnId="{252AD44B-8AAD-4907-A5E4-18F1CC804B62}">
      <dgm:prSet/>
      <dgm:spPr/>
      <dgm:t>
        <a:bodyPr/>
        <a:lstStyle/>
        <a:p>
          <a:endParaRPr lang="en-US"/>
        </a:p>
      </dgm:t>
    </dgm:pt>
    <dgm:pt modelId="{9F267EC7-8963-4893-96EF-C0DDE5114DFF}" type="sibTrans" cxnId="{252AD44B-8AAD-4907-A5E4-18F1CC804B62}">
      <dgm:prSet/>
      <dgm:spPr/>
      <dgm:t>
        <a:bodyPr/>
        <a:lstStyle/>
        <a:p>
          <a:endParaRPr lang="en-US"/>
        </a:p>
      </dgm:t>
    </dgm:pt>
    <dgm:pt modelId="{14601075-D5C5-4114-B13D-13C617B32A6F}">
      <dgm:prSet/>
      <dgm:spPr/>
      <dgm:t>
        <a:bodyPr/>
        <a:lstStyle/>
        <a:p>
          <a:r>
            <a:rPr lang="en-US"/>
            <a:t>Milestone</a:t>
          </a:r>
        </a:p>
      </dgm:t>
    </dgm:pt>
    <dgm:pt modelId="{98609489-DB8E-4CD3-A539-8D195EF90232}" type="parTrans" cxnId="{419FB695-0D11-47BA-BA97-4C487A35EF6B}">
      <dgm:prSet/>
      <dgm:spPr/>
      <dgm:t>
        <a:bodyPr/>
        <a:lstStyle/>
        <a:p>
          <a:endParaRPr lang="en-US"/>
        </a:p>
      </dgm:t>
    </dgm:pt>
    <dgm:pt modelId="{DF4BC9F0-FC93-4853-8D6B-E09E984437F0}" type="sibTrans" cxnId="{419FB695-0D11-47BA-BA97-4C487A35EF6B}">
      <dgm:prSet/>
      <dgm:spPr/>
      <dgm:t>
        <a:bodyPr/>
        <a:lstStyle/>
        <a:p>
          <a:endParaRPr lang="en-US"/>
        </a:p>
      </dgm:t>
    </dgm:pt>
    <dgm:pt modelId="{585C5CC2-9C52-4E8C-AC7E-CC1C595D1E21}">
      <dgm:prSet/>
      <dgm:spPr/>
      <dgm:t>
        <a:bodyPr/>
        <a:lstStyle/>
        <a:p>
          <a:r>
            <a:rPr lang="en-US"/>
            <a:t>Issue</a:t>
          </a:r>
        </a:p>
      </dgm:t>
    </dgm:pt>
    <dgm:pt modelId="{A7C2EEDA-1ABD-4B83-AAF8-400105387FCC}" type="parTrans" cxnId="{D51531C0-ACE5-4729-8316-B2D8CFC5A74A}">
      <dgm:prSet/>
      <dgm:spPr/>
      <dgm:t>
        <a:bodyPr/>
        <a:lstStyle/>
        <a:p>
          <a:endParaRPr lang="en-US"/>
        </a:p>
      </dgm:t>
    </dgm:pt>
    <dgm:pt modelId="{309583F4-CC6C-4611-AED2-B322547822FC}" type="sibTrans" cxnId="{D51531C0-ACE5-4729-8316-B2D8CFC5A74A}">
      <dgm:prSet/>
      <dgm:spPr/>
      <dgm:t>
        <a:bodyPr/>
        <a:lstStyle/>
        <a:p>
          <a:endParaRPr lang="en-US"/>
        </a:p>
      </dgm:t>
    </dgm:pt>
    <dgm:pt modelId="{2ACC8BCD-C727-4E56-9DFF-7EC3BDD5E7A8}">
      <dgm:prSet/>
      <dgm:spPr/>
      <dgm:t>
        <a:bodyPr/>
        <a:lstStyle/>
        <a:p>
          <a:r>
            <a:rPr lang="en-US"/>
            <a:t>upstream</a:t>
          </a:r>
        </a:p>
      </dgm:t>
    </dgm:pt>
    <dgm:pt modelId="{66058C81-58A2-493A-8181-B20B55F1E75A}" type="parTrans" cxnId="{FAAE79FB-1FE5-4FE4-B5E3-B52F3A997D46}">
      <dgm:prSet/>
      <dgm:spPr/>
      <dgm:t>
        <a:bodyPr/>
        <a:lstStyle/>
        <a:p>
          <a:endParaRPr lang="en-US"/>
        </a:p>
      </dgm:t>
    </dgm:pt>
    <dgm:pt modelId="{F2569B8F-DD60-4B17-88F9-AD8571050C02}" type="sibTrans" cxnId="{FAAE79FB-1FE5-4FE4-B5E3-B52F3A997D46}">
      <dgm:prSet/>
      <dgm:spPr/>
      <dgm:t>
        <a:bodyPr/>
        <a:lstStyle/>
        <a:p>
          <a:endParaRPr lang="en-US"/>
        </a:p>
      </dgm:t>
    </dgm:pt>
    <dgm:pt modelId="{775C5D45-6CC9-4B0B-B2BA-20EC1FE6228C}">
      <dgm:prSet/>
      <dgm:spPr/>
      <dgm:t>
        <a:bodyPr/>
        <a:lstStyle/>
        <a:p>
          <a:r>
            <a:rPr lang="en-US"/>
            <a:t>repository</a:t>
          </a:r>
        </a:p>
      </dgm:t>
    </dgm:pt>
    <dgm:pt modelId="{BDE3AB7D-33DC-49C9-9B34-CE8459B0880C}" type="parTrans" cxnId="{38A5FE5F-7915-4600-8B37-E70B0539BF43}">
      <dgm:prSet/>
      <dgm:spPr/>
      <dgm:t>
        <a:bodyPr/>
        <a:lstStyle/>
        <a:p>
          <a:endParaRPr lang="en-US"/>
        </a:p>
      </dgm:t>
    </dgm:pt>
    <dgm:pt modelId="{5C9C114E-ECD0-4A84-BA4E-7710325EE952}" type="sibTrans" cxnId="{38A5FE5F-7915-4600-8B37-E70B0539BF43}">
      <dgm:prSet/>
      <dgm:spPr/>
      <dgm:t>
        <a:bodyPr/>
        <a:lstStyle/>
        <a:p>
          <a:endParaRPr lang="en-US"/>
        </a:p>
      </dgm:t>
    </dgm:pt>
    <dgm:pt modelId="{FE875D5B-4D36-4E88-AF01-1F04796207C0}" type="pres">
      <dgm:prSet presAssocID="{EF024344-5634-4261-B39E-47C66434C224}" presName="compositeShape" presStyleCnt="0">
        <dgm:presLayoutVars>
          <dgm:dir/>
          <dgm:resizeHandles/>
        </dgm:presLayoutVars>
      </dgm:prSet>
      <dgm:spPr/>
    </dgm:pt>
    <dgm:pt modelId="{60B63D0D-C91A-4629-9D6F-F73F8CAF0173}" type="pres">
      <dgm:prSet presAssocID="{EF024344-5634-4261-B39E-47C66434C224}" presName="pyramid" presStyleLbl="node1" presStyleIdx="0" presStyleCnt="1"/>
      <dgm:spPr/>
    </dgm:pt>
    <dgm:pt modelId="{5B445EB0-422A-47B3-86F1-88349270CA38}" type="pres">
      <dgm:prSet presAssocID="{EF024344-5634-4261-B39E-47C66434C224}" presName="theList" presStyleCnt="0"/>
      <dgm:spPr/>
    </dgm:pt>
    <dgm:pt modelId="{5FC8FB61-DFF5-4DED-8349-8D069CA5D362}" type="pres">
      <dgm:prSet presAssocID="{1E8FFCFF-A875-464B-96A9-A8CB779BE321}" presName="aNode" presStyleLbl="fgAcc1" presStyleIdx="0" presStyleCnt="14">
        <dgm:presLayoutVars>
          <dgm:bulletEnabled val="1"/>
        </dgm:presLayoutVars>
      </dgm:prSet>
      <dgm:spPr/>
    </dgm:pt>
    <dgm:pt modelId="{8E3E7A9E-9827-4A36-B1F6-4F4B1BFC9CAA}" type="pres">
      <dgm:prSet presAssocID="{1E8FFCFF-A875-464B-96A9-A8CB779BE321}" presName="aSpace" presStyleCnt="0"/>
      <dgm:spPr/>
    </dgm:pt>
    <dgm:pt modelId="{2DA902F6-302D-435B-9197-5C62D40A2550}" type="pres">
      <dgm:prSet presAssocID="{9B2118BE-208F-47D9-A363-D7CD180FA226}" presName="aNode" presStyleLbl="fgAcc1" presStyleIdx="1" presStyleCnt="14">
        <dgm:presLayoutVars>
          <dgm:bulletEnabled val="1"/>
        </dgm:presLayoutVars>
      </dgm:prSet>
      <dgm:spPr/>
    </dgm:pt>
    <dgm:pt modelId="{1CD6E185-62DA-46F6-97ED-252DDBD1A5B4}" type="pres">
      <dgm:prSet presAssocID="{9B2118BE-208F-47D9-A363-D7CD180FA226}" presName="aSpace" presStyleCnt="0"/>
      <dgm:spPr/>
    </dgm:pt>
    <dgm:pt modelId="{0BD8806A-D009-435D-AF1B-4478526C266B}" type="pres">
      <dgm:prSet presAssocID="{782FDF2C-07A2-4E44-B23E-E93A3A6E62C8}" presName="aNode" presStyleLbl="fgAcc1" presStyleIdx="2" presStyleCnt="14">
        <dgm:presLayoutVars>
          <dgm:bulletEnabled val="1"/>
        </dgm:presLayoutVars>
      </dgm:prSet>
      <dgm:spPr/>
    </dgm:pt>
    <dgm:pt modelId="{4ACB00D4-E11F-42BF-9186-9A254B5A2DDA}" type="pres">
      <dgm:prSet presAssocID="{782FDF2C-07A2-4E44-B23E-E93A3A6E62C8}" presName="aSpace" presStyleCnt="0"/>
      <dgm:spPr/>
    </dgm:pt>
    <dgm:pt modelId="{B87EB5D3-2DEF-43C1-81A0-43B7FF8F73C0}" type="pres">
      <dgm:prSet presAssocID="{06A66645-422D-41F7-9A3E-68E338CD50DB}" presName="aNode" presStyleLbl="fgAcc1" presStyleIdx="3" presStyleCnt="14">
        <dgm:presLayoutVars>
          <dgm:bulletEnabled val="1"/>
        </dgm:presLayoutVars>
      </dgm:prSet>
      <dgm:spPr/>
    </dgm:pt>
    <dgm:pt modelId="{114D0474-2B32-4FAF-9425-924A5949321D}" type="pres">
      <dgm:prSet presAssocID="{06A66645-422D-41F7-9A3E-68E338CD50DB}" presName="aSpace" presStyleCnt="0"/>
      <dgm:spPr/>
    </dgm:pt>
    <dgm:pt modelId="{FE119F7F-675D-41DA-AD2C-35E2E46B5AAA}" type="pres">
      <dgm:prSet presAssocID="{F691D6F3-F0B3-48C4-9DC0-559368148250}" presName="aNode" presStyleLbl="fgAcc1" presStyleIdx="4" presStyleCnt="14">
        <dgm:presLayoutVars>
          <dgm:bulletEnabled val="1"/>
        </dgm:presLayoutVars>
      </dgm:prSet>
      <dgm:spPr/>
    </dgm:pt>
    <dgm:pt modelId="{146DE498-8D9B-4D2C-BC49-B95DE967047F}" type="pres">
      <dgm:prSet presAssocID="{F691D6F3-F0B3-48C4-9DC0-559368148250}" presName="aSpace" presStyleCnt="0"/>
      <dgm:spPr/>
    </dgm:pt>
    <dgm:pt modelId="{2FF79896-38D0-4E77-BAA6-3EEC9776D338}" type="pres">
      <dgm:prSet presAssocID="{AFEFBC9E-C3C6-41E4-B852-96E60B78297E}" presName="aNode" presStyleLbl="fgAcc1" presStyleIdx="5" presStyleCnt="14">
        <dgm:presLayoutVars>
          <dgm:bulletEnabled val="1"/>
        </dgm:presLayoutVars>
      </dgm:prSet>
      <dgm:spPr/>
    </dgm:pt>
    <dgm:pt modelId="{E74496CF-2808-4A12-BA60-2C1CAC1AAD17}" type="pres">
      <dgm:prSet presAssocID="{AFEFBC9E-C3C6-41E4-B852-96E60B78297E}" presName="aSpace" presStyleCnt="0"/>
      <dgm:spPr/>
    </dgm:pt>
    <dgm:pt modelId="{CF929145-77E0-4B2D-A0D5-8F8BD37A71E1}" type="pres">
      <dgm:prSet presAssocID="{E6D9833B-A3FB-466D-9ED8-0E56B6553B2C}" presName="aNode" presStyleLbl="fgAcc1" presStyleIdx="6" presStyleCnt="14">
        <dgm:presLayoutVars>
          <dgm:bulletEnabled val="1"/>
        </dgm:presLayoutVars>
      </dgm:prSet>
      <dgm:spPr/>
    </dgm:pt>
    <dgm:pt modelId="{6271AEA5-ADED-4F26-9815-B805E6889275}" type="pres">
      <dgm:prSet presAssocID="{E6D9833B-A3FB-466D-9ED8-0E56B6553B2C}" presName="aSpace" presStyleCnt="0"/>
      <dgm:spPr/>
    </dgm:pt>
    <dgm:pt modelId="{0A954BCF-F5E1-423F-A21D-A37B8451A173}" type="pres">
      <dgm:prSet presAssocID="{8AE5CB5A-D2B2-49F5-9576-5E48C6A3710A}" presName="aNode" presStyleLbl="fgAcc1" presStyleIdx="7" presStyleCnt="14">
        <dgm:presLayoutVars>
          <dgm:bulletEnabled val="1"/>
        </dgm:presLayoutVars>
      </dgm:prSet>
      <dgm:spPr/>
    </dgm:pt>
    <dgm:pt modelId="{40563B65-698A-4ABC-B98A-0CE5345B7241}" type="pres">
      <dgm:prSet presAssocID="{8AE5CB5A-D2B2-49F5-9576-5E48C6A3710A}" presName="aSpace" presStyleCnt="0"/>
      <dgm:spPr/>
    </dgm:pt>
    <dgm:pt modelId="{DEF960FE-EF20-4E01-806C-39D98059A938}" type="pres">
      <dgm:prSet presAssocID="{7E647AAB-5D5B-4CF8-AB73-CB9301621EDE}" presName="aNode" presStyleLbl="fgAcc1" presStyleIdx="8" presStyleCnt="14">
        <dgm:presLayoutVars>
          <dgm:bulletEnabled val="1"/>
        </dgm:presLayoutVars>
      </dgm:prSet>
      <dgm:spPr/>
    </dgm:pt>
    <dgm:pt modelId="{F7C7F200-6AD6-4277-A46A-1E39E78F3AD5}" type="pres">
      <dgm:prSet presAssocID="{7E647AAB-5D5B-4CF8-AB73-CB9301621EDE}" presName="aSpace" presStyleCnt="0"/>
      <dgm:spPr/>
    </dgm:pt>
    <dgm:pt modelId="{3834F4CE-3B1F-4491-81F2-842F5EECC2B2}" type="pres">
      <dgm:prSet presAssocID="{954ECE9A-666C-4E7A-BAB1-615E2A054EF4}" presName="aNode" presStyleLbl="fgAcc1" presStyleIdx="9" presStyleCnt="14">
        <dgm:presLayoutVars>
          <dgm:bulletEnabled val="1"/>
        </dgm:presLayoutVars>
      </dgm:prSet>
      <dgm:spPr/>
    </dgm:pt>
    <dgm:pt modelId="{D663F92B-F898-4293-85E2-F7EBC034895E}" type="pres">
      <dgm:prSet presAssocID="{954ECE9A-666C-4E7A-BAB1-615E2A054EF4}" presName="aSpace" presStyleCnt="0"/>
      <dgm:spPr/>
    </dgm:pt>
    <dgm:pt modelId="{7EBE339E-2951-4487-88F0-2EABB1FE6F4A}" type="pres">
      <dgm:prSet presAssocID="{14601075-D5C5-4114-B13D-13C617B32A6F}" presName="aNode" presStyleLbl="fgAcc1" presStyleIdx="10" presStyleCnt="14">
        <dgm:presLayoutVars>
          <dgm:bulletEnabled val="1"/>
        </dgm:presLayoutVars>
      </dgm:prSet>
      <dgm:spPr/>
    </dgm:pt>
    <dgm:pt modelId="{EE47554B-9E78-4609-8765-D6C9FF9AA52E}" type="pres">
      <dgm:prSet presAssocID="{14601075-D5C5-4114-B13D-13C617B32A6F}" presName="aSpace" presStyleCnt="0"/>
      <dgm:spPr/>
    </dgm:pt>
    <dgm:pt modelId="{B48856CF-D95B-4005-926C-E6BCEE611C56}" type="pres">
      <dgm:prSet presAssocID="{585C5CC2-9C52-4E8C-AC7E-CC1C595D1E21}" presName="aNode" presStyleLbl="fgAcc1" presStyleIdx="11" presStyleCnt="14">
        <dgm:presLayoutVars>
          <dgm:bulletEnabled val="1"/>
        </dgm:presLayoutVars>
      </dgm:prSet>
      <dgm:spPr/>
    </dgm:pt>
    <dgm:pt modelId="{79FD1F69-3EA3-47F8-83F1-EC0FD066B8DB}" type="pres">
      <dgm:prSet presAssocID="{585C5CC2-9C52-4E8C-AC7E-CC1C595D1E21}" presName="aSpace" presStyleCnt="0"/>
      <dgm:spPr/>
    </dgm:pt>
    <dgm:pt modelId="{CFEE99ED-FF8B-4607-BDE5-DDD8B95DE20A}" type="pres">
      <dgm:prSet presAssocID="{2ACC8BCD-C727-4E56-9DFF-7EC3BDD5E7A8}" presName="aNode" presStyleLbl="fgAcc1" presStyleIdx="12" presStyleCnt="14">
        <dgm:presLayoutVars>
          <dgm:bulletEnabled val="1"/>
        </dgm:presLayoutVars>
      </dgm:prSet>
      <dgm:spPr/>
    </dgm:pt>
    <dgm:pt modelId="{5A70C4DB-44CC-4DE8-8357-D894F48A97F6}" type="pres">
      <dgm:prSet presAssocID="{2ACC8BCD-C727-4E56-9DFF-7EC3BDD5E7A8}" presName="aSpace" presStyleCnt="0"/>
      <dgm:spPr/>
    </dgm:pt>
    <dgm:pt modelId="{664C4401-B2D4-42A3-B5C6-3730353D6D72}" type="pres">
      <dgm:prSet presAssocID="{775C5D45-6CC9-4B0B-B2BA-20EC1FE6228C}" presName="aNode" presStyleLbl="fgAcc1" presStyleIdx="13" presStyleCnt="14">
        <dgm:presLayoutVars>
          <dgm:bulletEnabled val="1"/>
        </dgm:presLayoutVars>
      </dgm:prSet>
      <dgm:spPr/>
    </dgm:pt>
    <dgm:pt modelId="{40B3E21D-1526-43C6-A365-96B2EEBF697D}" type="pres">
      <dgm:prSet presAssocID="{775C5D45-6CC9-4B0B-B2BA-20EC1FE6228C}" presName="aSpace" presStyleCnt="0"/>
      <dgm:spPr/>
    </dgm:pt>
  </dgm:ptLst>
  <dgm:cxnLst>
    <dgm:cxn modelId="{4FA6B601-7E4F-44D0-AA43-BD2E3357412F}" srcId="{EF024344-5634-4261-B39E-47C66434C224}" destId="{8AE5CB5A-D2B2-49F5-9576-5E48C6A3710A}" srcOrd="7" destOrd="0" parTransId="{84BD22E6-6D30-41AE-97A7-319799AE4148}" sibTransId="{1164FF91-17F0-4B12-B1D8-9FC54CE221C3}"/>
    <dgm:cxn modelId="{D7F4E30B-139F-4EFF-8DCD-E4A75F8CC66C}" type="presOf" srcId="{954ECE9A-666C-4E7A-BAB1-615E2A054EF4}" destId="{3834F4CE-3B1F-4491-81F2-842F5EECC2B2}" srcOrd="0" destOrd="0" presId="urn:microsoft.com/office/officeart/2005/8/layout/pyramid2"/>
    <dgm:cxn modelId="{71264512-C89B-47A6-A3BC-CEC7E595D12E}" type="presOf" srcId="{EF024344-5634-4261-B39E-47C66434C224}" destId="{FE875D5B-4D36-4E88-AF01-1F04796207C0}" srcOrd="0" destOrd="0" presId="urn:microsoft.com/office/officeart/2005/8/layout/pyramid2"/>
    <dgm:cxn modelId="{89EA1C13-D2AC-467E-A5EB-F6C1AEB802DB}" type="presOf" srcId="{F691D6F3-F0B3-48C4-9DC0-559368148250}" destId="{FE119F7F-675D-41DA-AD2C-35E2E46B5AAA}" srcOrd="0" destOrd="0" presId="urn:microsoft.com/office/officeart/2005/8/layout/pyramid2"/>
    <dgm:cxn modelId="{7A228625-836A-4AE7-867A-39F530AC4899}" srcId="{EF024344-5634-4261-B39E-47C66434C224}" destId="{F691D6F3-F0B3-48C4-9DC0-559368148250}" srcOrd="4" destOrd="0" parTransId="{AD685D94-DE8E-4A0F-B5D2-2A5D422EF009}" sibTransId="{4623FDF0-5A50-4EBD-8E2E-570C845DA6D0}"/>
    <dgm:cxn modelId="{92AC4939-E0F3-437B-99AA-83184BDB1508}" type="presOf" srcId="{8AE5CB5A-D2B2-49F5-9576-5E48C6A3710A}" destId="{0A954BCF-F5E1-423F-A21D-A37B8451A173}" srcOrd="0" destOrd="0" presId="urn:microsoft.com/office/officeart/2005/8/layout/pyramid2"/>
    <dgm:cxn modelId="{38A5FE5F-7915-4600-8B37-E70B0539BF43}" srcId="{EF024344-5634-4261-B39E-47C66434C224}" destId="{775C5D45-6CC9-4B0B-B2BA-20EC1FE6228C}" srcOrd="13" destOrd="0" parTransId="{BDE3AB7D-33DC-49C9-9B34-CE8459B0880C}" sibTransId="{5C9C114E-ECD0-4A84-BA4E-7710325EE952}"/>
    <dgm:cxn modelId="{A7DF3266-98FC-41D2-B980-C48E27255F6B}" srcId="{EF024344-5634-4261-B39E-47C66434C224}" destId="{9B2118BE-208F-47D9-A363-D7CD180FA226}" srcOrd="1" destOrd="0" parTransId="{3F3A750A-141C-4773-9845-CAF0D26E0379}" sibTransId="{DA8276C6-A7D8-4E4C-BD42-5AFF16311AFA}"/>
    <dgm:cxn modelId="{F4027A49-01AB-4EE0-87DF-67D97E15F4DB}" type="presOf" srcId="{AFEFBC9E-C3C6-41E4-B852-96E60B78297E}" destId="{2FF79896-38D0-4E77-BAA6-3EEC9776D338}" srcOrd="0" destOrd="0" presId="urn:microsoft.com/office/officeart/2005/8/layout/pyramid2"/>
    <dgm:cxn modelId="{F19E934A-C55D-4060-BA82-89B2887D1ACB}" type="presOf" srcId="{585C5CC2-9C52-4E8C-AC7E-CC1C595D1E21}" destId="{B48856CF-D95B-4005-926C-E6BCEE611C56}" srcOrd="0" destOrd="0" presId="urn:microsoft.com/office/officeart/2005/8/layout/pyramid2"/>
    <dgm:cxn modelId="{252AD44B-8AAD-4907-A5E4-18F1CC804B62}" srcId="{EF024344-5634-4261-B39E-47C66434C224}" destId="{954ECE9A-666C-4E7A-BAB1-615E2A054EF4}" srcOrd="9" destOrd="0" parTransId="{EC6296C4-69F9-41BE-A297-130D178908AB}" sibTransId="{9F267EC7-8963-4893-96EF-C0DDE5114DFF}"/>
    <dgm:cxn modelId="{D165514F-75DD-4D76-9E3E-4341A41BF86C}" srcId="{EF024344-5634-4261-B39E-47C66434C224}" destId="{06A66645-422D-41F7-9A3E-68E338CD50DB}" srcOrd="3" destOrd="0" parTransId="{8919CF94-1ECF-4C8E-86E7-EB4873164BA3}" sibTransId="{29024874-02E5-4CAE-8EA1-C7D261128596}"/>
    <dgm:cxn modelId="{11953A53-4F87-465E-8E23-E1C7D8A94101}" type="presOf" srcId="{14601075-D5C5-4114-B13D-13C617B32A6F}" destId="{7EBE339E-2951-4487-88F0-2EABB1FE6F4A}" srcOrd="0" destOrd="0" presId="urn:microsoft.com/office/officeart/2005/8/layout/pyramid2"/>
    <dgm:cxn modelId="{1849EE80-937D-46C9-B453-E34D49F75174}" srcId="{EF024344-5634-4261-B39E-47C66434C224}" destId="{E6D9833B-A3FB-466D-9ED8-0E56B6553B2C}" srcOrd="6" destOrd="0" parTransId="{8E1639EC-A5B0-4D8D-B438-18C88490D44D}" sibTransId="{0516C762-6266-4602-AF21-D7D70D102B7D}"/>
    <dgm:cxn modelId="{419FB695-0D11-47BA-BA97-4C487A35EF6B}" srcId="{EF024344-5634-4261-B39E-47C66434C224}" destId="{14601075-D5C5-4114-B13D-13C617B32A6F}" srcOrd="10" destOrd="0" parTransId="{98609489-DB8E-4CD3-A539-8D195EF90232}" sibTransId="{DF4BC9F0-FC93-4853-8D6B-E09E984437F0}"/>
    <dgm:cxn modelId="{96003099-AB3E-4CA8-8335-A73C0828E7B3}" type="presOf" srcId="{E6D9833B-A3FB-466D-9ED8-0E56B6553B2C}" destId="{CF929145-77E0-4B2D-A0D5-8F8BD37A71E1}" srcOrd="0" destOrd="0" presId="urn:microsoft.com/office/officeart/2005/8/layout/pyramid2"/>
    <dgm:cxn modelId="{3C6B77AD-1314-4A64-81BB-DDB361E47B93}" type="presOf" srcId="{775C5D45-6CC9-4B0B-B2BA-20EC1FE6228C}" destId="{664C4401-B2D4-42A3-B5C6-3730353D6D72}" srcOrd="0" destOrd="0" presId="urn:microsoft.com/office/officeart/2005/8/layout/pyramid2"/>
    <dgm:cxn modelId="{2D5DB0B5-C4AD-44A6-A3DF-6B994426842C}" srcId="{EF024344-5634-4261-B39E-47C66434C224}" destId="{AFEFBC9E-C3C6-41E4-B852-96E60B78297E}" srcOrd="5" destOrd="0" parTransId="{1B033F15-BF02-49C6-ADED-37F4B3D88D84}" sibTransId="{3659E1DE-768D-4F86-88E2-3A1115C4FB9B}"/>
    <dgm:cxn modelId="{C9EF75BB-3AB8-4D34-8B2A-6D6B93576473}" srcId="{EF024344-5634-4261-B39E-47C66434C224}" destId="{782FDF2C-07A2-4E44-B23E-E93A3A6E62C8}" srcOrd="2" destOrd="0" parTransId="{E932E21A-C282-4DC0-857D-C96ABD2D988A}" sibTransId="{1A269D69-0467-482D-944F-A12C9DDB92B1}"/>
    <dgm:cxn modelId="{D51531C0-ACE5-4729-8316-B2D8CFC5A74A}" srcId="{EF024344-5634-4261-B39E-47C66434C224}" destId="{585C5CC2-9C52-4E8C-AC7E-CC1C595D1E21}" srcOrd="11" destOrd="0" parTransId="{A7C2EEDA-1ABD-4B83-AAF8-400105387FCC}" sibTransId="{309583F4-CC6C-4611-AED2-B322547822FC}"/>
    <dgm:cxn modelId="{B9E440C0-3A27-4B9D-8EFC-5C6BC38226D3}" type="presOf" srcId="{1E8FFCFF-A875-464B-96A9-A8CB779BE321}" destId="{5FC8FB61-DFF5-4DED-8349-8D069CA5D362}" srcOrd="0" destOrd="0" presId="urn:microsoft.com/office/officeart/2005/8/layout/pyramid2"/>
    <dgm:cxn modelId="{16547FC4-1427-44AD-A596-C4CC1FC88483}" srcId="{EF024344-5634-4261-B39E-47C66434C224}" destId="{7E647AAB-5D5B-4CF8-AB73-CB9301621EDE}" srcOrd="8" destOrd="0" parTransId="{8474F808-C44F-4A1A-B636-0DBFFA1B9567}" sibTransId="{B3582A94-221E-47E1-B299-5A0EEE7C7DC2}"/>
    <dgm:cxn modelId="{78F68BC6-2029-481B-8CB3-BDD21A5FE3D1}" type="presOf" srcId="{9B2118BE-208F-47D9-A363-D7CD180FA226}" destId="{2DA902F6-302D-435B-9197-5C62D40A2550}" srcOrd="0" destOrd="0" presId="urn:microsoft.com/office/officeart/2005/8/layout/pyramid2"/>
    <dgm:cxn modelId="{451118C9-16EA-43D5-8E8C-CE1459B464CB}" type="presOf" srcId="{782FDF2C-07A2-4E44-B23E-E93A3A6E62C8}" destId="{0BD8806A-D009-435D-AF1B-4478526C266B}" srcOrd="0" destOrd="0" presId="urn:microsoft.com/office/officeart/2005/8/layout/pyramid2"/>
    <dgm:cxn modelId="{ECE42BCE-4651-4429-B63C-DBCC41841323}" type="presOf" srcId="{7E647AAB-5D5B-4CF8-AB73-CB9301621EDE}" destId="{DEF960FE-EF20-4E01-806C-39D98059A938}" srcOrd="0" destOrd="0" presId="urn:microsoft.com/office/officeart/2005/8/layout/pyramid2"/>
    <dgm:cxn modelId="{AE9560CE-16A2-4AD9-AEF0-779604C3148D}" type="presOf" srcId="{06A66645-422D-41F7-9A3E-68E338CD50DB}" destId="{B87EB5D3-2DEF-43C1-81A0-43B7FF8F73C0}" srcOrd="0" destOrd="0" presId="urn:microsoft.com/office/officeart/2005/8/layout/pyramid2"/>
    <dgm:cxn modelId="{D73E4AE8-2F0A-4B46-A0F6-460FD01B5D7D}" srcId="{EF024344-5634-4261-B39E-47C66434C224}" destId="{1E8FFCFF-A875-464B-96A9-A8CB779BE321}" srcOrd="0" destOrd="0" parTransId="{6AA500AB-5547-4BBE-B389-F33E5D6D9B22}" sibTransId="{2BBDDD63-7B54-4A97-A14A-DC2B5028B6F5}"/>
    <dgm:cxn modelId="{B69390EE-9DFC-43A1-AC22-58AE0C5B9363}" type="presOf" srcId="{2ACC8BCD-C727-4E56-9DFF-7EC3BDD5E7A8}" destId="{CFEE99ED-FF8B-4607-BDE5-DDD8B95DE20A}" srcOrd="0" destOrd="0" presId="urn:microsoft.com/office/officeart/2005/8/layout/pyramid2"/>
    <dgm:cxn modelId="{FAAE79FB-1FE5-4FE4-B5E3-B52F3A997D46}" srcId="{EF024344-5634-4261-B39E-47C66434C224}" destId="{2ACC8BCD-C727-4E56-9DFF-7EC3BDD5E7A8}" srcOrd="12" destOrd="0" parTransId="{66058C81-58A2-493A-8181-B20B55F1E75A}" sibTransId="{F2569B8F-DD60-4B17-88F9-AD8571050C02}"/>
    <dgm:cxn modelId="{AE389E5A-F183-405F-94B4-859C70682C08}" type="presParOf" srcId="{FE875D5B-4D36-4E88-AF01-1F04796207C0}" destId="{60B63D0D-C91A-4629-9D6F-F73F8CAF0173}" srcOrd="0" destOrd="0" presId="urn:microsoft.com/office/officeart/2005/8/layout/pyramid2"/>
    <dgm:cxn modelId="{0B921A9C-312F-48F9-9DF4-20D9F9447E0C}" type="presParOf" srcId="{FE875D5B-4D36-4E88-AF01-1F04796207C0}" destId="{5B445EB0-422A-47B3-86F1-88349270CA38}" srcOrd="1" destOrd="0" presId="urn:microsoft.com/office/officeart/2005/8/layout/pyramid2"/>
    <dgm:cxn modelId="{D4F1AED7-0766-42C0-9050-924D5625AF04}" type="presParOf" srcId="{5B445EB0-422A-47B3-86F1-88349270CA38}" destId="{5FC8FB61-DFF5-4DED-8349-8D069CA5D362}" srcOrd="0" destOrd="0" presId="urn:microsoft.com/office/officeart/2005/8/layout/pyramid2"/>
    <dgm:cxn modelId="{81CE51FA-0417-464D-A2C8-117D1BC70B21}" type="presParOf" srcId="{5B445EB0-422A-47B3-86F1-88349270CA38}" destId="{8E3E7A9E-9827-4A36-B1F6-4F4B1BFC9CAA}" srcOrd="1" destOrd="0" presId="urn:microsoft.com/office/officeart/2005/8/layout/pyramid2"/>
    <dgm:cxn modelId="{39366745-668C-4640-AC96-11403B1D4A65}" type="presParOf" srcId="{5B445EB0-422A-47B3-86F1-88349270CA38}" destId="{2DA902F6-302D-435B-9197-5C62D40A2550}" srcOrd="2" destOrd="0" presId="urn:microsoft.com/office/officeart/2005/8/layout/pyramid2"/>
    <dgm:cxn modelId="{4F4F2029-CD48-490E-8712-934C868816C4}" type="presParOf" srcId="{5B445EB0-422A-47B3-86F1-88349270CA38}" destId="{1CD6E185-62DA-46F6-97ED-252DDBD1A5B4}" srcOrd="3" destOrd="0" presId="urn:microsoft.com/office/officeart/2005/8/layout/pyramid2"/>
    <dgm:cxn modelId="{2966EFA0-F6C6-44FD-B8D3-13C80159C912}" type="presParOf" srcId="{5B445EB0-422A-47B3-86F1-88349270CA38}" destId="{0BD8806A-D009-435D-AF1B-4478526C266B}" srcOrd="4" destOrd="0" presId="urn:microsoft.com/office/officeart/2005/8/layout/pyramid2"/>
    <dgm:cxn modelId="{CB2E054F-2D77-4AAC-B83D-EB24BBE9A9DF}" type="presParOf" srcId="{5B445EB0-422A-47B3-86F1-88349270CA38}" destId="{4ACB00D4-E11F-42BF-9186-9A254B5A2DDA}" srcOrd="5" destOrd="0" presId="urn:microsoft.com/office/officeart/2005/8/layout/pyramid2"/>
    <dgm:cxn modelId="{F03E1BB3-1B61-472A-A68A-5187DC26C7E0}" type="presParOf" srcId="{5B445EB0-422A-47B3-86F1-88349270CA38}" destId="{B87EB5D3-2DEF-43C1-81A0-43B7FF8F73C0}" srcOrd="6" destOrd="0" presId="urn:microsoft.com/office/officeart/2005/8/layout/pyramid2"/>
    <dgm:cxn modelId="{B1C1CAD6-1E8F-441D-82E3-08EAF8B993FC}" type="presParOf" srcId="{5B445EB0-422A-47B3-86F1-88349270CA38}" destId="{114D0474-2B32-4FAF-9425-924A5949321D}" srcOrd="7" destOrd="0" presId="urn:microsoft.com/office/officeart/2005/8/layout/pyramid2"/>
    <dgm:cxn modelId="{3C0922DB-4171-409D-85BB-51143161084C}" type="presParOf" srcId="{5B445EB0-422A-47B3-86F1-88349270CA38}" destId="{FE119F7F-675D-41DA-AD2C-35E2E46B5AAA}" srcOrd="8" destOrd="0" presId="urn:microsoft.com/office/officeart/2005/8/layout/pyramid2"/>
    <dgm:cxn modelId="{627C7103-FA82-4D2A-B343-9190A4C58267}" type="presParOf" srcId="{5B445EB0-422A-47B3-86F1-88349270CA38}" destId="{146DE498-8D9B-4D2C-BC49-B95DE967047F}" srcOrd="9" destOrd="0" presId="urn:microsoft.com/office/officeart/2005/8/layout/pyramid2"/>
    <dgm:cxn modelId="{AE19137C-DCC6-4DF2-A762-E5B442853A7F}" type="presParOf" srcId="{5B445EB0-422A-47B3-86F1-88349270CA38}" destId="{2FF79896-38D0-4E77-BAA6-3EEC9776D338}" srcOrd="10" destOrd="0" presId="urn:microsoft.com/office/officeart/2005/8/layout/pyramid2"/>
    <dgm:cxn modelId="{22014AA9-B89B-4B47-B41E-121FDA804D60}" type="presParOf" srcId="{5B445EB0-422A-47B3-86F1-88349270CA38}" destId="{E74496CF-2808-4A12-BA60-2C1CAC1AAD17}" srcOrd="11" destOrd="0" presId="urn:microsoft.com/office/officeart/2005/8/layout/pyramid2"/>
    <dgm:cxn modelId="{895C76D0-4A1B-43E6-BC96-0442990BE5F4}" type="presParOf" srcId="{5B445EB0-422A-47B3-86F1-88349270CA38}" destId="{CF929145-77E0-4B2D-A0D5-8F8BD37A71E1}" srcOrd="12" destOrd="0" presId="urn:microsoft.com/office/officeart/2005/8/layout/pyramid2"/>
    <dgm:cxn modelId="{EDDF22FE-7F5F-44B0-BC04-25AF295FE624}" type="presParOf" srcId="{5B445EB0-422A-47B3-86F1-88349270CA38}" destId="{6271AEA5-ADED-4F26-9815-B805E6889275}" srcOrd="13" destOrd="0" presId="urn:microsoft.com/office/officeart/2005/8/layout/pyramid2"/>
    <dgm:cxn modelId="{E76F5E5E-203C-4DAD-AACA-31DDFB4A796C}" type="presParOf" srcId="{5B445EB0-422A-47B3-86F1-88349270CA38}" destId="{0A954BCF-F5E1-423F-A21D-A37B8451A173}" srcOrd="14" destOrd="0" presId="urn:microsoft.com/office/officeart/2005/8/layout/pyramid2"/>
    <dgm:cxn modelId="{8B6CCF1B-47CB-48C5-BD70-658CC6820917}" type="presParOf" srcId="{5B445EB0-422A-47B3-86F1-88349270CA38}" destId="{40563B65-698A-4ABC-B98A-0CE5345B7241}" srcOrd="15" destOrd="0" presId="urn:microsoft.com/office/officeart/2005/8/layout/pyramid2"/>
    <dgm:cxn modelId="{9FB7754A-D758-4DDF-8398-6BB9355E1FDB}" type="presParOf" srcId="{5B445EB0-422A-47B3-86F1-88349270CA38}" destId="{DEF960FE-EF20-4E01-806C-39D98059A938}" srcOrd="16" destOrd="0" presId="urn:microsoft.com/office/officeart/2005/8/layout/pyramid2"/>
    <dgm:cxn modelId="{EE0C4D24-12E8-4D70-B533-B85D6F672870}" type="presParOf" srcId="{5B445EB0-422A-47B3-86F1-88349270CA38}" destId="{F7C7F200-6AD6-4277-A46A-1E39E78F3AD5}" srcOrd="17" destOrd="0" presId="urn:microsoft.com/office/officeart/2005/8/layout/pyramid2"/>
    <dgm:cxn modelId="{1C58D331-EABF-42F4-B580-DA425D27444E}" type="presParOf" srcId="{5B445EB0-422A-47B3-86F1-88349270CA38}" destId="{3834F4CE-3B1F-4491-81F2-842F5EECC2B2}" srcOrd="18" destOrd="0" presId="urn:microsoft.com/office/officeart/2005/8/layout/pyramid2"/>
    <dgm:cxn modelId="{FF787384-C1C2-4D95-B97B-C3BC5719F1F4}" type="presParOf" srcId="{5B445EB0-422A-47B3-86F1-88349270CA38}" destId="{D663F92B-F898-4293-85E2-F7EBC034895E}" srcOrd="19" destOrd="0" presId="urn:microsoft.com/office/officeart/2005/8/layout/pyramid2"/>
    <dgm:cxn modelId="{6CC2410F-272D-41CA-959D-99A4B4B9A7C7}" type="presParOf" srcId="{5B445EB0-422A-47B3-86F1-88349270CA38}" destId="{7EBE339E-2951-4487-88F0-2EABB1FE6F4A}" srcOrd="20" destOrd="0" presId="urn:microsoft.com/office/officeart/2005/8/layout/pyramid2"/>
    <dgm:cxn modelId="{704CBF5B-46FD-4918-A229-B2BBE6ED8AF7}" type="presParOf" srcId="{5B445EB0-422A-47B3-86F1-88349270CA38}" destId="{EE47554B-9E78-4609-8765-D6C9FF9AA52E}" srcOrd="21" destOrd="0" presId="urn:microsoft.com/office/officeart/2005/8/layout/pyramid2"/>
    <dgm:cxn modelId="{BEBD4EBD-BD8A-48C3-A275-D0F6C437B86D}" type="presParOf" srcId="{5B445EB0-422A-47B3-86F1-88349270CA38}" destId="{B48856CF-D95B-4005-926C-E6BCEE611C56}" srcOrd="22" destOrd="0" presId="urn:microsoft.com/office/officeart/2005/8/layout/pyramid2"/>
    <dgm:cxn modelId="{29627BBC-40BF-47EB-97D7-C14E6F12F03E}" type="presParOf" srcId="{5B445EB0-422A-47B3-86F1-88349270CA38}" destId="{79FD1F69-3EA3-47F8-83F1-EC0FD066B8DB}" srcOrd="23" destOrd="0" presId="urn:microsoft.com/office/officeart/2005/8/layout/pyramid2"/>
    <dgm:cxn modelId="{70BCAD40-EDAE-4F6B-8732-4FACDF286DB6}" type="presParOf" srcId="{5B445EB0-422A-47B3-86F1-88349270CA38}" destId="{CFEE99ED-FF8B-4607-BDE5-DDD8B95DE20A}" srcOrd="24" destOrd="0" presId="urn:microsoft.com/office/officeart/2005/8/layout/pyramid2"/>
    <dgm:cxn modelId="{A412554C-7287-4691-A16E-EF613EA30C7D}" type="presParOf" srcId="{5B445EB0-422A-47B3-86F1-88349270CA38}" destId="{5A70C4DB-44CC-4DE8-8357-D894F48A97F6}" srcOrd="25" destOrd="0" presId="urn:microsoft.com/office/officeart/2005/8/layout/pyramid2"/>
    <dgm:cxn modelId="{4F4E98E5-4B42-4DB4-866F-384353D44FE6}" type="presParOf" srcId="{5B445EB0-422A-47B3-86F1-88349270CA38}" destId="{664C4401-B2D4-42A3-B5C6-3730353D6D72}" srcOrd="26" destOrd="0" presId="urn:microsoft.com/office/officeart/2005/8/layout/pyramid2"/>
    <dgm:cxn modelId="{DDCB3F8B-6844-4736-A77D-D5C164A6934C}" type="presParOf" srcId="{5B445EB0-422A-47B3-86F1-88349270CA38}" destId="{40B3E21D-1526-43C6-A365-96B2EEBF697D}" srcOrd="2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2F5D43C-0855-48F7-B9E6-168938BC7F04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F47DF6-9FDD-456E-B41D-DF053A4C5768}">
      <dgm:prSet/>
      <dgm:spPr/>
      <dgm:t>
        <a:bodyPr/>
        <a:lstStyle/>
        <a:p>
          <a:r>
            <a:rPr lang="en-US"/>
            <a:t>review</a:t>
          </a:r>
        </a:p>
      </dgm:t>
    </dgm:pt>
    <dgm:pt modelId="{45A88A32-E2F4-441E-BF7E-CFB72C8DD186}" type="parTrans" cxnId="{D60A12AB-D82C-49BB-812B-3124600D78D5}">
      <dgm:prSet/>
      <dgm:spPr/>
      <dgm:t>
        <a:bodyPr/>
        <a:lstStyle/>
        <a:p>
          <a:endParaRPr lang="en-US"/>
        </a:p>
      </dgm:t>
    </dgm:pt>
    <dgm:pt modelId="{924A49FA-0DED-4287-83F9-86558C541D0D}" type="sibTrans" cxnId="{D60A12AB-D82C-49BB-812B-3124600D78D5}">
      <dgm:prSet/>
      <dgm:spPr/>
      <dgm:t>
        <a:bodyPr/>
        <a:lstStyle/>
        <a:p>
          <a:endParaRPr lang="en-US"/>
        </a:p>
      </dgm:t>
    </dgm:pt>
    <dgm:pt modelId="{E65CE34E-9F33-4D31-A2EF-837FF2C4F408}">
      <dgm:prSet/>
      <dgm:spPr/>
      <dgm:t>
        <a:bodyPr/>
        <a:lstStyle/>
        <a:p>
          <a:r>
            <a:rPr lang="en-US"/>
            <a:t>alpha</a:t>
          </a:r>
        </a:p>
      </dgm:t>
    </dgm:pt>
    <dgm:pt modelId="{A7B2B762-54B7-4E98-B787-260337B28631}" type="parTrans" cxnId="{9B0F8D98-7656-4F46-8D84-0368612E201E}">
      <dgm:prSet/>
      <dgm:spPr/>
      <dgm:t>
        <a:bodyPr/>
        <a:lstStyle/>
        <a:p>
          <a:endParaRPr lang="en-US"/>
        </a:p>
      </dgm:t>
    </dgm:pt>
    <dgm:pt modelId="{BD4D6434-E160-4B8A-B1A3-B937F4607634}" type="sibTrans" cxnId="{9B0F8D98-7656-4F46-8D84-0368612E201E}">
      <dgm:prSet/>
      <dgm:spPr/>
      <dgm:t>
        <a:bodyPr/>
        <a:lstStyle/>
        <a:p>
          <a:endParaRPr lang="en-US"/>
        </a:p>
      </dgm:t>
    </dgm:pt>
    <dgm:pt modelId="{572400D1-94F1-482E-92B8-03EDB99D0E2D}">
      <dgm:prSet/>
      <dgm:spPr/>
      <dgm:t>
        <a:bodyPr/>
        <a:lstStyle/>
        <a:p>
          <a:r>
            <a:rPr lang="en-US"/>
            <a:t>beta</a:t>
          </a:r>
        </a:p>
      </dgm:t>
    </dgm:pt>
    <dgm:pt modelId="{4F5E94B7-892B-460B-9EC1-86FF49654F8A}" type="parTrans" cxnId="{751D8771-D18B-4153-8C45-69B0BFEE5D39}">
      <dgm:prSet/>
      <dgm:spPr/>
      <dgm:t>
        <a:bodyPr/>
        <a:lstStyle/>
        <a:p>
          <a:endParaRPr lang="en-US"/>
        </a:p>
      </dgm:t>
    </dgm:pt>
    <dgm:pt modelId="{0CAE4EF4-9B08-4E38-BE58-1B9ADE49E5B6}" type="sibTrans" cxnId="{751D8771-D18B-4153-8C45-69B0BFEE5D39}">
      <dgm:prSet/>
      <dgm:spPr/>
      <dgm:t>
        <a:bodyPr/>
        <a:lstStyle/>
        <a:p>
          <a:endParaRPr lang="en-US"/>
        </a:p>
      </dgm:t>
    </dgm:pt>
    <dgm:pt modelId="{359B7503-15AF-4FBC-8449-385C4A7E7EE3}">
      <dgm:prSet/>
      <dgm:spPr/>
      <dgm:t>
        <a:bodyPr/>
        <a:lstStyle/>
        <a:p>
          <a:r>
            <a:rPr lang="en-US"/>
            <a:t>stable</a:t>
          </a:r>
        </a:p>
      </dgm:t>
    </dgm:pt>
    <dgm:pt modelId="{5047A338-B098-4B72-BC8A-1F27E4FF19C9}" type="parTrans" cxnId="{7D5D9109-7E07-4124-B2AF-50D8BD6AFE6A}">
      <dgm:prSet/>
      <dgm:spPr/>
      <dgm:t>
        <a:bodyPr/>
        <a:lstStyle/>
        <a:p>
          <a:endParaRPr lang="en-US"/>
        </a:p>
      </dgm:t>
    </dgm:pt>
    <dgm:pt modelId="{DC9177B5-F8AA-4FC2-891A-C4D6AA48F935}" type="sibTrans" cxnId="{7D5D9109-7E07-4124-B2AF-50D8BD6AFE6A}">
      <dgm:prSet/>
      <dgm:spPr/>
      <dgm:t>
        <a:bodyPr/>
        <a:lstStyle/>
        <a:p>
          <a:endParaRPr lang="en-US"/>
        </a:p>
      </dgm:t>
    </dgm:pt>
    <dgm:pt modelId="{FF1AA367-D1BB-4A38-804B-8C3CBD8B9DE9}">
      <dgm:prSet/>
      <dgm:spPr/>
      <dgm:t>
        <a:bodyPr/>
        <a:lstStyle/>
        <a:p>
          <a:r>
            <a:rPr lang="en-US"/>
            <a:t>Git</a:t>
          </a:r>
        </a:p>
      </dgm:t>
    </dgm:pt>
    <dgm:pt modelId="{A5F8776B-F088-435F-AB9B-299D67B4F2A0}" type="parTrans" cxnId="{CD7F5351-860C-4DE1-AF12-05B449811FE3}">
      <dgm:prSet/>
      <dgm:spPr/>
      <dgm:t>
        <a:bodyPr/>
        <a:lstStyle/>
        <a:p>
          <a:endParaRPr lang="en-US"/>
        </a:p>
      </dgm:t>
    </dgm:pt>
    <dgm:pt modelId="{FB700183-708B-466B-9AFB-CF8658851866}" type="sibTrans" cxnId="{CD7F5351-860C-4DE1-AF12-05B449811FE3}">
      <dgm:prSet/>
      <dgm:spPr/>
      <dgm:t>
        <a:bodyPr/>
        <a:lstStyle/>
        <a:p>
          <a:endParaRPr lang="en-US"/>
        </a:p>
      </dgm:t>
    </dgm:pt>
    <dgm:pt modelId="{FEF14160-7A81-44DD-8100-BDC77C34347C}">
      <dgm:prSet/>
      <dgm:spPr/>
      <dgm:t>
        <a:bodyPr/>
        <a:lstStyle/>
        <a:p>
          <a:r>
            <a:rPr lang="en-US"/>
            <a:t>GitHub</a:t>
          </a:r>
        </a:p>
      </dgm:t>
    </dgm:pt>
    <dgm:pt modelId="{56E6983A-D037-40C0-8FF7-03E59D92EECB}" type="parTrans" cxnId="{DD9B9327-B25F-4D08-B258-946BEBE3CB71}">
      <dgm:prSet/>
      <dgm:spPr/>
      <dgm:t>
        <a:bodyPr/>
        <a:lstStyle/>
        <a:p>
          <a:endParaRPr lang="en-US"/>
        </a:p>
      </dgm:t>
    </dgm:pt>
    <dgm:pt modelId="{9D9F14CC-F147-494C-95CF-77AACDDB92BC}" type="sibTrans" cxnId="{DD9B9327-B25F-4D08-B258-946BEBE3CB71}">
      <dgm:prSet/>
      <dgm:spPr/>
      <dgm:t>
        <a:bodyPr/>
        <a:lstStyle/>
        <a:p>
          <a:endParaRPr lang="en-US"/>
        </a:p>
      </dgm:t>
    </dgm:pt>
    <dgm:pt modelId="{49C45BCD-1A21-4EB9-B134-7D0CA1F1BD47}">
      <dgm:prSet/>
      <dgm:spPr/>
      <dgm:t>
        <a:bodyPr/>
        <a:lstStyle/>
        <a:p>
          <a:r>
            <a:rPr lang="en-US"/>
            <a:t>GitHub Action</a:t>
          </a:r>
        </a:p>
      </dgm:t>
    </dgm:pt>
    <dgm:pt modelId="{20F34165-BE7F-4DD9-A635-20DEB65795C2}" type="parTrans" cxnId="{BC064661-4F77-4A0A-B5AC-18EF3E155195}">
      <dgm:prSet/>
      <dgm:spPr/>
      <dgm:t>
        <a:bodyPr/>
        <a:lstStyle/>
        <a:p>
          <a:endParaRPr lang="en-US"/>
        </a:p>
      </dgm:t>
    </dgm:pt>
    <dgm:pt modelId="{CDB1AAD6-41CD-4B51-98BF-0052AD27810B}" type="sibTrans" cxnId="{BC064661-4F77-4A0A-B5AC-18EF3E155195}">
      <dgm:prSet/>
      <dgm:spPr/>
      <dgm:t>
        <a:bodyPr/>
        <a:lstStyle/>
        <a:p>
          <a:endParaRPr lang="en-US"/>
        </a:p>
      </dgm:t>
    </dgm:pt>
    <dgm:pt modelId="{01EF7071-019A-495E-920B-CD70FAC17454}">
      <dgm:prSet/>
      <dgm:spPr/>
      <dgm:t>
        <a:bodyPr/>
        <a:lstStyle/>
        <a:p>
          <a:r>
            <a:rPr lang="en-US"/>
            <a:t>GitHub Code Space</a:t>
          </a:r>
        </a:p>
      </dgm:t>
    </dgm:pt>
    <dgm:pt modelId="{B7696DC6-5C92-4358-AC16-71F0C64DAA8A}" type="parTrans" cxnId="{E58650DA-3B50-44EE-9945-380C0E898882}">
      <dgm:prSet/>
      <dgm:spPr/>
      <dgm:t>
        <a:bodyPr/>
        <a:lstStyle/>
        <a:p>
          <a:endParaRPr lang="en-US"/>
        </a:p>
      </dgm:t>
    </dgm:pt>
    <dgm:pt modelId="{658AD740-DD55-4975-B1E2-E53204C1EA06}" type="sibTrans" cxnId="{E58650DA-3B50-44EE-9945-380C0E898882}">
      <dgm:prSet/>
      <dgm:spPr/>
      <dgm:t>
        <a:bodyPr/>
        <a:lstStyle/>
        <a:p>
          <a:endParaRPr lang="en-US"/>
        </a:p>
      </dgm:t>
    </dgm:pt>
    <dgm:pt modelId="{62E509F2-0489-4FDF-A739-AA34125C7025}">
      <dgm:prSet/>
      <dgm:spPr/>
      <dgm:t>
        <a:bodyPr/>
        <a:lstStyle/>
        <a:p>
          <a:r>
            <a:rPr lang="en-US"/>
            <a:t>Dev Container</a:t>
          </a:r>
        </a:p>
      </dgm:t>
    </dgm:pt>
    <dgm:pt modelId="{BD177552-5E8F-41C3-A7D2-62D562D80100}" type="parTrans" cxnId="{2E04AA7C-98DD-491B-A083-17773A3F0E7B}">
      <dgm:prSet/>
      <dgm:spPr/>
      <dgm:t>
        <a:bodyPr/>
        <a:lstStyle/>
        <a:p>
          <a:endParaRPr lang="en-US"/>
        </a:p>
      </dgm:t>
    </dgm:pt>
    <dgm:pt modelId="{6B1FB114-B0C0-476D-9469-D2CE66F774B3}" type="sibTrans" cxnId="{2E04AA7C-98DD-491B-A083-17773A3F0E7B}">
      <dgm:prSet/>
      <dgm:spPr/>
      <dgm:t>
        <a:bodyPr/>
        <a:lstStyle/>
        <a:p>
          <a:endParaRPr lang="en-US"/>
        </a:p>
      </dgm:t>
    </dgm:pt>
    <dgm:pt modelId="{1C0506FE-3E50-48E3-8667-0F16D67439FF}">
      <dgm:prSet/>
      <dgm:spPr/>
      <dgm:t>
        <a:bodyPr/>
        <a:lstStyle/>
        <a:p>
          <a:r>
            <a:rPr lang="en-US"/>
            <a:t>Markdown</a:t>
          </a:r>
        </a:p>
      </dgm:t>
    </dgm:pt>
    <dgm:pt modelId="{D7F0F5BB-4431-451A-9D41-087D329161BE}" type="parTrans" cxnId="{B1082835-ADFC-4118-AF55-A8476835F074}">
      <dgm:prSet/>
      <dgm:spPr/>
      <dgm:t>
        <a:bodyPr/>
        <a:lstStyle/>
        <a:p>
          <a:endParaRPr lang="en-US"/>
        </a:p>
      </dgm:t>
    </dgm:pt>
    <dgm:pt modelId="{9C37C4D1-BD26-4F39-B037-D525C01EE139}" type="sibTrans" cxnId="{B1082835-ADFC-4118-AF55-A8476835F074}">
      <dgm:prSet/>
      <dgm:spPr/>
      <dgm:t>
        <a:bodyPr/>
        <a:lstStyle/>
        <a:p>
          <a:endParaRPr lang="en-US"/>
        </a:p>
      </dgm:t>
    </dgm:pt>
    <dgm:pt modelId="{9CDE75C2-283B-4168-BBCD-0FBEA40D25CE}">
      <dgm:prSet/>
      <dgm:spPr/>
      <dgm:t>
        <a:bodyPr/>
        <a:lstStyle/>
        <a:p>
          <a:r>
            <a:rPr lang="en-US"/>
            <a:t>Founder</a:t>
          </a:r>
        </a:p>
      </dgm:t>
    </dgm:pt>
    <dgm:pt modelId="{07ABB348-BC17-471D-8481-EF095AC82CA6}" type="parTrans" cxnId="{628F5709-D35E-48C4-A371-F5F0FDFC43E9}">
      <dgm:prSet/>
      <dgm:spPr/>
      <dgm:t>
        <a:bodyPr/>
        <a:lstStyle/>
        <a:p>
          <a:endParaRPr lang="en-US"/>
        </a:p>
      </dgm:t>
    </dgm:pt>
    <dgm:pt modelId="{5E92BA10-C375-4C2D-9D99-8E9833553643}" type="sibTrans" cxnId="{628F5709-D35E-48C4-A371-F5F0FDFC43E9}">
      <dgm:prSet/>
      <dgm:spPr/>
      <dgm:t>
        <a:bodyPr/>
        <a:lstStyle/>
        <a:p>
          <a:endParaRPr lang="en-US"/>
        </a:p>
      </dgm:t>
    </dgm:pt>
    <dgm:pt modelId="{A1973E29-BEE2-423B-93D1-6F5795F25554}">
      <dgm:prSet/>
      <dgm:spPr/>
      <dgm:t>
        <a:bodyPr/>
        <a:lstStyle/>
        <a:p>
          <a:r>
            <a:rPr lang="en-US"/>
            <a:t>Maintainer</a:t>
          </a:r>
        </a:p>
      </dgm:t>
    </dgm:pt>
    <dgm:pt modelId="{A6324036-8B60-4644-9FD5-26BE6D46D6E9}" type="parTrans" cxnId="{CB182C2F-3DA7-427D-8671-FC6E088E4FC5}">
      <dgm:prSet/>
      <dgm:spPr/>
      <dgm:t>
        <a:bodyPr/>
        <a:lstStyle/>
        <a:p>
          <a:endParaRPr lang="en-US"/>
        </a:p>
      </dgm:t>
    </dgm:pt>
    <dgm:pt modelId="{74A99ABB-6F03-4284-9221-5C5F0A9B7C61}" type="sibTrans" cxnId="{CB182C2F-3DA7-427D-8671-FC6E088E4FC5}">
      <dgm:prSet/>
      <dgm:spPr/>
      <dgm:t>
        <a:bodyPr/>
        <a:lstStyle/>
        <a:p>
          <a:endParaRPr lang="en-US"/>
        </a:p>
      </dgm:t>
    </dgm:pt>
    <dgm:pt modelId="{AA0B2FCE-53D5-406E-8192-3A0ED12F8D3D}">
      <dgm:prSet/>
      <dgm:spPr/>
      <dgm:t>
        <a:bodyPr/>
        <a:lstStyle/>
        <a:p>
          <a:r>
            <a:rPr lang="en-US"/>
            <a:t>Committer</a:t>
          </a:r>
        </a:p>
      </dgm:t>
    </dgm:pt>
    <dgm:pt modelId="{9B0E6F9A-0672-49EB-823C-B78470E5BD1D}" type="parTrans" cxnId="{AFDAAFBD-5727-471B-92C2-56DEDCD664C8}">
      <dgm:prSet/>
      <dgm:spPr/>
      <dgm:t>
        <a:bodyPr/>
        <a:lstStyle/>
        <a:p>
          <a:endParaRPr lang="en-US"/>
        </a:p>
      </dgm:t>
    </dgm:pt>
    <dgm:pt modelId="{42B1408A-40CE-4175-89FB-5CC9BE06C8ED}" type="sibTrans" cxnId="{AFDAAFBD-5727-471B-92C2-56DEDCD664C8}">
      <dgm:prSet/>
      <dgm:spPr/>
      <dgm:t>
        <a:bodyPr/>
        <a:lstStyle/>
        <a:p>
          <a:endParaRPr lang="en-US"/>
        </a:p>
      </dgm:t>
    </dgm:pt>
    <dgm:pt modelId="{6C6A0279-0AF1-451B-88EB-08D078C747F3}">
      <dgm:prSet/>
      <dgm:spPr/>
      <dgm:t>
        <a:bodyPr/>
        <a:lstStyle/>
        <a:p>
          <a:r>
            <a:rPr lang="en-US"/>
            <a:t>Author</a:t>
          </a:r>
        </a:p>
      </dgm:t>
    </dgm:pt>
    <dgm:pt modelId="{C6C4592E-D2E1-490F-A29D-A45BFA3DD84A}" type="parTrans" cxnId="{F77A8E7D-BE29-48F6-A167-18431A9546BA}">
      <dgm:prSet/>
      <dgm:spPr/>
      <dgm:t>
        <a:bodyPr/>
        <a:lstStyle/>
        <a:p>
          <a:endParaRPr lang="en-US"/>
        </a:p>
      </dgm:t>
    </dgm:pt>
    <dgm:pt modelId="{B5D1C364-6A96-4B92-9EB6-87B7D9B31D2F}" type="sibTrans" cxnId="{F77A8E7D-BE29-48F6-A167-18431A9546BA}">
      <dgm:prSet/>
      <dgm:spPr/>
      <dgm:t>
        <a:bodyPr/>
        <a:lstStyle/>
        <a:p>
          <a:endParaRPr lang="en-US"/>
        </a:p>
      </dgm:t>
    </dgm:pt>
    <dgm:pt modelId="{01514AEA-0458-413F-92A0-76F36792904B}">
      <dgm:prSet/>
      <dgm:spPr/>
      <dgm:t>
        <a:bodyPr/>
        <a:lstStyle/>
        <a:p>
          <a:r>
            <a:rPr lang="en-US"/>
            <a:t>Contributor</a:t>
          </a:r>
        </a:p>
      </dgm:t>
    </dgm:pt>
    <dgm:pt modelId="{21A2EF49-8E1C-4A62-93D4-63FAB42FEAFF}" type="parTrans" cxnId="{58F6B070-537A-466F-BBC8-98CE3AB02D0F}">
      <dgm:prSet/>
      <dgm:spPr/>
      <dgm:t>
        <a:bodyPr/>
        <a:lstStyle/>
        <a:p>
          <a:endParaRPr lang="en-US"/>
        </a:p>
      </dgm:t>
    </dgm:pt>
    <dgm:pt modelId="{CD15F357-06FD-41D4-B442-282D26F5E888}" type="sibTrans" cxnId="{58F6B070-537A-466F-BBC8-98CE3AB02D0F}">
      <dgm:prSet/>
      <dgm:spPr/>
      <dgm:t>
        <a:bodyPr/>
        <a:lstStyle/>
        <a:p>
          <a:endParaRPr lang="en-US"/>
        </a:p>
      </dgm:t>
    </dgm:pt>
    <dgm:pt modelId="{CC84FC40-26D8-41D5-97BF-8533196367EC}" type="pres">
      <dgm:prSet presAssocID="{82F5D43C-0855-48F7-B9E6-168938BC7F04}" presName="linear" presStyleCnt="0">
        <dgm:presLayoutVars>
          <dgm:dir/>
          <dgm:animLvl val="lvl"/>
          <dgm:resizeHandles val="exact"/>
        </dgm:presLayoutVars>
      </dgm:prSet>
      <dgm:spPr/>
    </dgm:pt>
    <dgm:pt modelId="{75C9B412-7274-4F7E-9BD7-CA6AC4EF8190}" type="pres">
      <dgm:prSet presAssocID="{73F47DF6-9FDD-456E-B41D-DF053A4C5768}" presName="parentLin" presStyleCnt="0"/>
      <dgm:spPr/>
    </dgm:pt>
    <dgm:pt modelId="{7A49453C-101B-40F9-8A8A-B5EBEFADEC1A}" type="pres">
      <dgm:prSet presAssocID="{73F47DF6-9FDD-456E-B41D-DF053A4C5768}" presName="parentLeftMargin" presStyleLbl="node1" presStyleIdx="0" presStyleCnt="15"/>
      <dgm:spPr/>
    </dgm:pt>
    <dgm:pt modelId="{FF1832E8-F258-459B-B476-1F350730E446}" type="pres">
      <dgm:prSet presAssocID="{73F47DF6-9FDD-456E-B41D-DF053A4C5768}" presName="parentText" presStyleLbl="node1" presStyleIdx="0" presStyleCnt="15">
        <dgm:presLayoutVars>
          <dgm:chMax val="0"/>
          <dgm:bulletEnabled val="1"/>
        </dgm:presLayoutVars>
      </dgm:prSet>
      <dgm:spPr/>
    </dgm:pt>
    <dgm:pt modelId="{2F1ACA29-5EB1-45E7-96F6-9A46C4507B44}" type="pres">
      <dgm:prSet presAssocID="{73F47DF6-9FDD-456E-B41D-DF053A4C5768}" presName="negativeSpace" presStyleCnt="0"/>
      <dgm:spPr/>
    </dgm:pt>
    <dgm:pt modelId="{B4AF9769-B60D-47C3-AF15-A3CEB90E09D7}" type="pres">
      <dgm:prSet presAssocID="{73F47DF6-9FDD-456E-B41D-DF053A4C5768}" presName="childText" presStyleLbl="conFgAcc1" presStyleIdx="0" presStyleCnt="15">
        <dgm:presLayoutVars>
          <dgm:bulletEnabled val="1"/>
        </dgm:presLayoutVars>
      </dgm:prSet>
      <dgm:spPr/>
    </dgm:pt>
    <dgm:pt modelId="{22597255-84AC-4865-ABA4-94A948226405}" type="pres">
      <dgm:prSet presAssocID="{924A49FA-0DED-4287-83F9-86558C541D0D}" presName="spaceBetweenRectangles" presStyleCnt="0"/>
      <dgm:spPr/>
    </dgm:pt>
    <dgm:pt modelId="{0E955CBA-137C-4E03-A6FE-AC29A449E912}" type="pres">
      <dgm:prSet presAssocID="{E65CE34E-9F33-4D31-A2EF-837FF2C4F408}" presName="parentLin" presStyleCnt="0"/>
      <dgm:spPr/>
    </dgm:pt>
    <dgm:pt modelId="{E0C29275-A522-420A-A147-C17E82241085}" type="pres">
      <dgm:prSet presAssocID="{E65CE34E-9F33-4D31-A2EF-837FF2C4F408}" presName="parentLeftMargin" presStyleLbl="node1" presStyleIdx="0" presStyleCnt="15"/>
      <dgm:spPr/>
    </dgm:pt>
    <dgm:pt modelId="{9BF37607-96B4-4049-B55A-D1B3B5738146}" type="pres">
      <dgm:prSet presAssocID="{E65CE34E-9F33-4D31-A2EF-837FF2C4F408}" presName="parentText" presStyleLbl="node1" presStyleIdx="1" presStyleCnt="15">
        <dgm:presLayoutVars>
          <dgm:chMax val="0"/>
          <dgm:bulletEnabled val="1"/>
        </dgm:presLayoutVars>
      </dgm:prSet>
      <dgm:spPr/>
    </dgm:pt>
    <dgm:pt modelId="{41697961-2DFB-4332-AF55-81EF01C357A7}" type="pres">
      <dgm:prSet presAssocID="{E65CE34E-9F33-4D31-A2EF-837FF2C4F408}" presName="negativeSpace" presStyleCnt="0"/>
      <dgm:spPr/>
    </dgm:pt>
    <dgm:pt modelId="{E4BA7222-57C4-4AF9-8B57-A5B1AEF9E9A0}" type="pres">
      <dgm:prSet presAssocID="{E65CE34E-9F33-4D31-A2EF-837FF2C4F408}" presName="childText" presStyleLbl="conFgAcc1" presStyleIdx="1" presStyleCnt="15">
        <dgm:presLayoutVars>
          <dgm:bulletEnabled val="1"/>
        </dgm:presLayoutVars>
      </dgm:prSet>
      <dgm:spPr/>
    </dgm:pt>
    <dgm:pt modelId="{707AA03C-D444-4810-94C1-F8BF36A597B7}" type="pres">
      <dgm:prSet presAssocID="{BD4D6434-E160-4B8A-B1A3-B937F4607634}" presName="spaceBetweenRectangles" presStyleCnt="0"/>
      <dgm:spPr/>
    </dgm:pt>
    <dgm:pt modelId="{D677CB78-087E-4CD8-8C68-CE3975D9A8C1}" type="pres">
      <dgm:prSet presAssocID="{572400D1-94F1-482E-92B8-03EDB99D0E2D}" presName="parentLin" presStyleCnt="0"/>
      <dgm:spPr/>
    </dgm:pt>
    <dgm:pt modelId="{77C7CEF6-CF34-4B4E-B0A0-950C68832BD8}" type="pres">
      <dgm:prSet presAssocID="{572400D1-94F1-482E-92B8-03EDB99D0E2D}" presName="parentLeftMargin" presStyleLbl="node1" presStyleIdx="1" presStyleCnt="15"/>
      <dgm:spPr/>
    </dgm:pt>
    <dgm:pt modelId="{E458DFCD-96D8-453A-8E8E-63A9BBA1DB1D}" type="pres">
      <dgm:prSet presAssocID="{572400D1-94F1-482E-92B8-03EDB99D0E2D}" presName="parentText" presStyleLbl="node1" presStyleIdx="2" presStyleCnt="15">
        <dgm:presLayoutVars>
          <dgm:chMax val="0"/>
          <dgm:bulletEnabled val="1"/>
        </dgm:presLayoutVars>
      </dgm:prSet>
      <dgm:spPr/>
    </dgm:pt>
    <dgm:pt modelId="{84AF3C2A-779F-4EA4-8260-DB6A6548034D}" type="pres">
      <dgm:prSet presAssocID="{572400D1-94F1-482E-92B8-03EDB99D0E2D}" presName="negativeSpace" presStyleCnt="0"/>
      <dgm:spPr/>
    </dgm:pt>
    <dgm:pt modelId="{DCFA96C5-BE4D-4D74-911E-5BFCBC0FBDE6}" type="pres">
      <dgm:prSet presAssocID="{572400D1-94F1-482E-92B8-03EDB99D0E2D}" presName="childText" presStyleLbl="conFgAcc1" presStyleIdx="2" presStyleCnt="15">
        <dgm:presLayoutVars>
          <dgm:bulletEnabled val="1"/>
        </dgm:presLayoutVars>
      </dgm:prSet>
      <dgm:spPr/>
    </dgm:pt>
    <dgm:pt modelId="{88B36F2E-CE99-415A-8291-B282F8C42EBF}" type="pres">
      <dgm:prSet presAssocID="{0CAE4EF4-9B08-4E38-BE58-1B9ADE49E5B6}" presName="spaceBetweenRectangles" presStyleCnt="0"/>
      <dgm:spPr/>
    </dgm:pt>
    <dgm:pt modelId="{02BB1992-B6CB-4371-B897-9B0435FE8D9D}" type="pres">
      <dgm:prSet presAssocID="{359B7503-15AF-4FBC-8449-385C4A7E7EE3}" presName="parentLin" presStyleCnt="0"/>
      <dgm:spPr/>
    </dgm:pt>
    <dgm:pt modelId="{F5E9AD6E-FB1B-451A-B6EB-6DBCDCD25B27}" type="pres">
      <dgm:prSet presAssocID="{359B7503-15AF-4FBC-8449-385C4A7E7EE3}" presName="parentLeftMargin" presStyleLbl="node1" presStyleIdx="2" presStyleCnt="15"/>
      <dgm:spPr/>
    </dgm:pt>
    <dgm:pt modelId="{1DA8A12E-E5F7-499A-9231-D68855592BD3}" type="pres">
      <dgm:prSet presAssocID="{359B7503-15AF-4FBC-8449-385C4A7E7EE3}" presName="parentText" presStyleLbl="node1" presStyleIdx="3" presStyleCnt="15">
        <dgm:presLayoutVars>
          <dgm:chMax val="0"/>
          <dgm:bulletEnabled val="1"/>
        </dgm:presLayoutVars>
      </dgm:prSet>
      <dgm:spPr/>
    </dgm:pt>
    <dgm:pt modelId="{56CF34C5-E16D-4AF3-A42B-1BCE2D7BA48F}" type="pres">
      <dgm:prSet presAssocID="{359B7503-15AF-4FBC-8449-385C4A7E7EE3}" presName="negativeSpace" presStyleCnt="0"/>
      <dgm:spPr/>
    </dgm:pt>
    <dgm:pt modelId="{BC142048-18F3-43C0-8970-EEF5E7FA7717}" type="pres">
      <dgm:prSet presAssocID="{359B7503-15AF-4FBC-8449-385C4A7E7EE3}" presName="childText" presStyleLbl="conFgAcc1" presStyleIdx="3" presStyleCnt="15">
        <dgm:presLayoutVars>
          <dgm:bulletEnabled val="1"/>
        </dgm:presLayoutVars>
      </dgm:prSet>
      <dgm:spPr/>
    </dgm:pt>
    <dgm:pt modelId="{10F130F9-0875-4233-BDA4-6B8053B161A9}" type="pres">
      <dgm:prSet presAssocID="{DC9177B5-F8AA-4FC2-891A-C4D6AA48F935}" presName="spaceBetweenRectangles" presStyleCnt="0"/>
      <dgm:spPr/>
    </dgm:pt>
    <dgm:pt modelId="{413C4701-049D-4391-8A85-517D906E3A11}" type="pres">
      <dgm:prSet presAssocID="{FF1AA367-D1BB-4A38-804B-8C3CBD8B9DE9}" presName="parentLin" presStyleCnt="0"/>
      <dgm:spPr/>
    </dgm:pt>
    <dgm:pt modelId="{5ED809AD-213C-4AE5-B016-BAAEA4BD6DE4}" type="pres">
      <dgm:prSet presAssocID="{FF1AA367-D1BB-4A38-804B-8C3CBD8B9DE9}" presName="parentLeftMargin" presStyleLbl="node1" presStyleIdx="3" presStyleCnt="15"/>
      <dgm:spPr/>
    </dgm:pt>
    <dgm:pt modelId="{1B83D0B6-AD4E-4A90-923B-B16AC9D6FCF8}" type="pres">
      <dgm:prSet presAssocID="{FF1AA367-D1BB-4A38-804B-8C3CBD8B9DE9}" presName="parentText" presStyleLbl="node1" presStyleIdx="4" presStyleCnt="15">
        <dgm:presLayoutVars>
          <dgm:chMax val="0"/>
          <dgm:bulletEnabled val="1"/>
        </dgm:presLayoutVars>
      </dgm:prSet>
      <dgm:spPr/>
    </dgm:pt>
    <dgm:pt modelId="{CEB4B633-B768-4D9E-9D0B-B4112E166EEF}" type="pres">
      <dgm:prSet presAssocID="{FF1AA367-D1BB-4A38-804B-8C3CBD8B9DE9}" presName="negativeSpace" presStyleCnt="0"/>
      <dgm:spPr/>
    </dgm:pt>
    <dgm:pt modelId="{B1B16C70-91A2-4849-819A-17044CF3E265}" type="pres">
      <dgm:prSet presAssocID="{FF1AA367-D1BB-4A38-804B-8C3CBD8B9DE9}" presName="childText" presStyleLbl="conFgAcc1" presStyleIdx="4" presStyleCnt="15">
        <dgm:presLayoutVars>
          <dgm:bulletEnabled val="1"/>
        </dgm:presLayoutVars>
      </dgm:prSet>
      <dgm:spPr/>
    </dgm:pt>
    <dgm:pt modelId="{6E0B9AF0-CCD3-4294-94B3-F08D60432BA5}" type="pres">
      <dgm:prSet presAssocID="{FB700183-708B-466B-9AFB-CF8658851866}" presName="spaceBetweenRectangles" presStyleCnt="0"/>
      <dgm:spPr/>
    </dgm:pt>
    <dgm:pt modelId="{105224D7-6FB5-4549-BBCF-C1E0B4FC82AE}" type="pres">
      <dgm:prSet presAssocID="{FEF14160-7A81-44DD-8100-BDC77C34347C}" presName="parentLin" presStyleCnt="0"/>
      <dgm:spPr/>
    </dgm:pt>
    <dgm:pt modelId="{2A75D10A-0656-4CB6-8B43-2FF40FD29223}" type="pres">
      <dgm:prSet presAssocID="{FEF14160-7A81-44DD-8100-BDC77C34347C}" presName="parentLeftMargin" presStyleLbl="node1" presStyleIdx="4" presStyleCnt="15"/>
      <dgm:spPr/>
    </dgm:pt>
    <dgm:pt modelId="{18E01235-3B54-4192-8786-849AAF32B6BA}" type="pres">
      <dgm:prSet presAssocID="{FEF14160-7A81-44DD-8100-BDC77C34347C}" presName="parentText" presStyleLbl="node1" presStyleIdx="5" presStyleCnt="15">
        <dgm:presLayoutVars>
          <dgm:chMax val="0"/>
          <dgm:bulletEnabled val="1"/>
        </dgm:presLayoutVars>
      </dgm:prSet>
      <dgm:spPr/>
    </dgm:pt>
    <dgm:pt modelId="{AFC1DAE9-C445-4288-984A-86C5E23A3AE9}" type="pres">
      <dgm:prSet presAssocID="{FEF14160-7A81-44DD-8100-BDC77C34347C}" presName="negativeSpace" presStyleCnt="0"/>
      <dgm:spPr/>
    </dgm:pt>
    <dgm:pt modelId="{CBEA4616-C093-4137-95E8-8BBA5AF46B50}" type="pres">
      <dgm:prSet presAssocID="{FEF14160-7A81-44DD-8100-BDC77C34347C}" presName="childText" presStyleLbl="conFgAcc1" presStyleIdx="5" presStyleCnt="15">
        <dgm:presLayoutVars>
          <dgm:bulletEnabled val="1"/>
        </dgm:presLayoutVars>
      </dgm:prSet>
      <dgm:spPr/>
    </dgm:pt>
    <dgm:pt modelId="{664DB3B8-9037-4C51-9D04-E971797AE507}" type="pres">
      <dgm:prSet presAssocID="{9D9F14CC-F147-494C-95CF-77AACDDB92BC}" presName="spaceBetweenRectangles" presStyleCnt="0"/>
      <dgm:spPr/>
    </dgm:pt>
    <dgm:pt modelId="{8EB3A595-77CC-4043-88EE-E5586CE24812}" type="pres">
      <dgm:prSet presAssocID="{49C45BCD-1A21-4EB9-B134-7D0CA1F1BD47}" presName="parentLin" presStyleCnt="0"/>
      <dgm:spPr/>
    </dgm:pt>
    <dgm:pt modelId="{4C0AC9B7-064E-4A6B-9279-0EDD6736D9FB}" type="pres">
      <dgm:prSet presAssocID="{49C45BCD-1A21-4EB9-B134-7D0CA1F1BD47}" presName="parentLeftMargin" presStyleLbl="node1" presStyleIdx="5" presStyleCnt="15"/>
      <dgm:spPr/>
    </dgm:pt>
    <dgm:pt modelId="{0F553646-35EA-4C06-8E91-CF70E09F931D}" type="pres">
      <dgm:prSet presAssocID="{49C45BCD-1A21-4EB9-B134-7D0CA1F1BD47}" presName="parentText" presStyleLbl="node1" presStyleIdx="6" presStyleCnt="15">
        <dgm:presLayoutVars>
          <dgm:chMax val="0"/>
          <dgm:bulletEnabled val="1"/>
        </dgm:presLayoutVars>
      </dgm:prSet>
      <dgm:spPr/>
    </dgm:pt>
    <dgm:pt modelId="{0F317A9F-E38E-42DC-A8D0-3A279F2E0E88}" type="pres">
      <dgm:prSet presAssocID="{49C45BCD-1A21-4EB9-B134-7D0CA1F1BD47}" presName="negativeSpace" presStyleCnt="0"/>
      <dgm:spPr/>
    </dgm:pt>
    <dgm:pt modelId="{B44DD4B8-35E0-4995-8C74-AA81FBA7EAE7}" type="pres">
      <dgm:prSet presAssocID="{49C45BCD-1A21-4EB9-B134-7D0CA1F1BD47}" presName="childText" presStyleLbl="conFgAcc1" presStyleIdx="6" presStyleCnt="15">
        <dgm:presLayoutVars>
          <dgm:bulletEnabled val="1"/>
        </dgm:presLayoutVars>
      </dgm:prSet>
      <dgm:spPr/>
    </dgm:pt>
    <dgm:pt modelId="{55D6A431-01BA-49C6-B0D2-8949EDC6E906}" type="pres">
      <dgm:prSet presAssocID="{CDB1AAD6-41CD-4B51-98BF-0052AD27810B}" presName="spaceBetweenRectangles" presStyleCnt="0"/>
      <dgm:spPr/>
    </dgm:pt>
    <dgm:pt modelId="{AEFD070C-18F6-49F2-B0A2-3F1CBB7C165A}" type="pres">
      <dgm:prSet presAssocID="{01EF7071-019A-495E-920B-CD70FAC17454}" presName="parentLin" presStyleCnt="0"/>
      <dgm:spPr/>
    </dgm:pt>
    <dgm:pt modelId="{12E21D7D-D1D9-4A56-8709-7C40D2578388}" type="pres">
      <dgm:prSet presAssocID="{01EF7071-019A-495E-920B-CD70FAC17454}" presName="parentLeftMargin" presStyleLbl="node1" presStyleIdx="6" presStyleCnt="15"/>
      <dgm:spPr/>
    </dgm:pt>
    <dgm:pt modelId="{7B76057B-A26B-46FF-BE1B-6F62CC26A23D}" type="pres">
      <dgm:prSet presAssocID="{01EF7071-019A-495E-920B-CD70FAC17454}" presName="parentText" presStyleLbl="node1" presStyleIdx="7" presStyleCnt="15">
        <dgm:presLayoutVars>
          <dgm:chMax val="0"/>
          <dgm:bulletEnabled val="1"/>
        </dgm:presLayoutVars>
      </dgm:prSet>
      <dgm:spPr/>
    </dgm:pt>
    <dgm:pt modelId="{DF906030-D02C-4474-85A3-637838F3DF7A}" type="pres">
      <dgm:prSet presAssocID="{01EF7071-019A-495E-920B-CD70FAC17454}" presName="negativeSpace" presStyleCnt="0"/>
      <dgm:spPr/>
    </dgm:pt>
    <dgm:pt modelId="{947B49FD-5B10-4FCF-9E09-B869F79A7D54}" type="pres">
      <dgm:prSet presAssocID="{01EF7071-019A-495E-920B-CD70FAC17454}" presName="childText" presStyleLbl="conFgAcc1" presStyleIdx="7" presStyleCnt="15">
        <dgm:presLayoutVars>
          <dgm:bulletEnabled val="1"/>
        </dgm:presLayoutVars>
      </dgm:prSet>
      <dgm:spPr/>
    </dgm:pt>
    <dgm:pt modelId="{6E155537-A61C-44AB-90A7-6F65CC7BF847}" type="pres">
      <dgm:prSet presAssocID="{658AD740-DD55-4975-B1E2-E53204C1EA06}" presName="spaceBetweenRectangles" presStyleCnt="0"/>
      <dgm:spPr/>
    </dgm:pt>
    <dgm:pt modelId="{01F23E79-0CBD-4082-830E-CBDD84E25EB5}" type="pres">
      <dgm:prSet presAssocID="{62E509F2-0489-4FDF-A739-AA34125C7025}" presName="parentLin" presStyleCnt="0"/>
      <dgm:spPr/>
    </dgm:pt>
    <dgm:pt modelId="{347DDBDA-7608-49B0-A2A4-43667AA66AB2}" type="pres">
      <dgm:prSet presAssocID="{62E509F2-0489-4FDF-A739-AA34125C7025}" presName="parentLeftMargin" presStyleLbl="node1" presStyleIdx="7" presStyleCnt="15"/>
      <dgm:spPr/>
    </dgm:pt>
    <dgm:pt modelId="{1A30A174-4D12-4772-A59C-7BC116F2F481}" type="pres">
      <dgm:prSet presAssocID="{62E509F2-0489-4FDF-A739-AA34125C7025}" presName="parentText" presStyleLbl="node1" presStyleIdx="8" presStyleCnt="15">
        <dgm:presLayoutVars>
          <dgm:chMax val="0"/>
          <dgm:bulletEnabled val="1"/>
        </dgm:presLayoutVars>
      </dgm:prSet>
      <dgm:spPr/>
    </dgm:pt>
    <dgm:pt modelId="{0F512388-DD6D-4A89-AE7C-D93C3BDBA31D}" type="pres">
      <dgm:prSet presAssocID="{62E509F2-0489-4FDF-A739-AA34125C7025}" presName="negativeSpace" presStyleCnt="0"/>
      <dgm:spPr/>
    </dgm:pt>
    <dgm:pt modelId="{AD5C1FA9-7F6B-414F-A13C-261FC60F5AD6}" type="pres">
      <dgm:prSet presAssocID="{62E509F2-0489-4FDF-A739-AA34125C7025}" presName="childText" presStyleLbl="conFgAcc1" presStyleIdx="8" presStyleCnt="15">
        <dgm:presLayoutVars>
          <dgm:bulletEnabled val="1"/>
        </dgm:presLayoutVars>
      </dgm:prSet>
      <dgm:spPr/>
    </dgm:pt>
    <dgm:pt modelId="{177EB7BF-8CAF-48CA-8150-935BB12FD6C0}" type="pres">
      <dgm:prSet presAssocID="{6B1FB114-B0C0-476D-9469-D2CE66F774B3}" presName="spaceBetweenRectangles" presStyleCnt="0"/>
      <dgm:spPr/>
    </dgm:pt>
    <dgm:pt modelId="{9191C01D-A48B-4B9A-86CB-CCD5DFB22896}" type="pres">
      <dgm:prSet presAssocID="{1C0506FE-3E50-48E3-8667-0F16D67439FF}" presName="parentLin" presStyleCnt="0"/>
      <dgm:spPr/>
    </dgm:pt>
    <dgm:pt modelId="{8D67F4CE-0A8B-430E-B8C1-475E4550EC10}" type="pres">
      <dgm:prSet presAssocID="{1C0506FE-3E50-48E3-8667-0F16D67439FF}" presName="parentLeftMargin" presStyleLbl="node1" presStyleIdx="8" presStyleCnt="15"/>
      <dgm:spPr/>
    </dgm:pt>
    <dgm:pt modelId="{92AFB1C8-8ED2-410C-A9EC-DB1060409DDE}" type="pres">
      <dgm:prSet presAssocID="{1C0506FE-3E50-48E3-8667-0F16D67439FF}" presName="parentText" presStyleLbl="node1" presStyleIdx="9" presStyleCnt="15">
        <dgm:presLayoutVars>
          <dgm:chMax val="0"/>
          <dgm:bulletEnabled val="1"/>
        </dgm:presLayoutVars>
      </dgm:prSet>
      <dgm:spPr/>
    </dgm:pt>
    <dgm:pt modelId="{1FCE7C5D-505D-4FBC-8288-968CBD383D05}" type="pres">
      <dgm:prSet presAssocID="{1C0506FE-3E50-48E3-8667-0F16D67439FF}" presName="negativeSpace" presStyleCnt="0"/>
      <dgm:spPr/>
    </dgm:pt>
    <dgm:pt modelId="{CFCB945E-BE69-4F38-9CC4-AAC177BE26F6}" type="pres">
      <dgm:prSet presAssocID="{1C0506FE-3E50-48E3-8667-0F16D67439FF}" presName="childText" presStyleLbl="conFgAcc1" presStyleIdx="9" presStyleCnt="15">
        <dgm:presLayoutVars>
          <dgm:bulletEnabled val="1"/>
        </dgm:presLayoutVars>
      </dgm:prSet>
      <dgm:spPr/>
    </dgm:pt>
    <dgm:pt modelId="{E003BEF1-F85E-47BA-9249-00D4C686F66C}" type="pres">
      <dgm:prSet presAssocID="{9C37C4D1-BD26-4F39-B037-D525C01EE139}" presName="spaceBetweenRectangles" presStyleCnt="0"/>
      <dgm:spPr/>
    </dgm:pt>
    <dgm:pt modelId="{125B0372-0BF7-4B4D-8310-F78566DFC34B}" type="pres">
      <dgm:prSet presAssocID="{9CDE75C2-283B-4168-BBCD-0FBEA40D25CE}" presName="parentLin" presStyleCnt="0"/>
      <dgm:spPr/>
    </dgm:pt>
    <dgm:pt modelId="{3A0ECF5D-434D-4BF2-ACE3-3B5C084D6770}" type="pres">
      <dgm:prSet presAssocID="{9CDE75C2-283B-4168-BBCD-0FBEA40D25CE}" presName="parentLeftMargin" presStyleLbl="node1" presStyleIdx="9" presStyleCnt="15"/>
      <dgm:spPr/>
    </dgm:pt>
    <dgm:pt modelId="{E36A4CA0-8A39-466D-8C8F-68C1AA4ABA8A}" type="pres">
      <dgm:prSet presAssocID="{9CDE75C2-283B-4168-BBCD-0FBEA40D25CE}" presName="parentText" presStyleLbl="node1" presStyleIdx="10" presStyleCnt="15">
        <dgm:presLayoutVars>
          <dgm:chMax val="0"/>
          <dgm:bulletEnabled val="1"/>
        </dgm:presLayoutVars>
      </dgm:prSet>
      <dgm:spPr/>
    </dgm:pt>
    <dgm:pt modelId="{42A626EE-5795-4C7D-AE2B-70C4B9DDB7FF}" type="pres">
      <dgm:prSet presAssocID="{9CDE75C2-283B-4168-BBCD-0FBEA40D25CE}" presName="negativeSpace" presStyleCnt="0"/>
      <dgm:spPr/>
    </dgm:pt>
    <dgm:pt modelId="{5239356B-07C3-4F40-A797-12EAC641AA0B}" type="pres">
      <dgm:prSet presAssocID="{9CDE75C2-283B-4168-BBCD-0FBEA40D25CE}" presName="childText" presStyleLbl="conFgAcc1" presStyleIdx="10" presStyleCnt="15">
        <dgm:presLayoutVars>
          <dgm:bulletEnabled val="1"/>
        </dgm:presLayoutVars>
      </dgm:prSet>
      <dgm:spPr/>
    </dgm:pt>
    <dgm:pt modelId="{E48404CF-96A4-4709-B266-C01F77B988B3}" type="pres">
      <dgm:prSet presAssocID="{5E92BA10-C375-4C2D-9D99-8E9833553643}" presName="spaceBetweenRectangles" presStyleCnt="0"/>
      <dgm:spPr/>
    </dgm:pt>
    <dgm:pt modelId="{8E4D15F7-F342-4F94-B7E8-5F533EC4ADFE}" type="pres">
      <dgm:prSet presAssocID="{A1973E29-BEE2-423B-93D1-6F5795F25554}" presName="parentLin" presStyleCnt="0"/>
      <dgm:spPr/>
    </dgm:pt>
    <dgm:pt modelId="{A542F3A3-FE66-4DB7-B7ED-E927A226961B}" type="pres">
      <dgm:prSet presAssocID="{A1973E29-BEE2-423B-93D1-6F5795F25554}" presName="parentLeftMargin" presStyleLbl="node1" presStyleIdx="10" presStyleCnt="15"/>
      <dgm:spPr/>
    </dgm:pt>
    <dgm:pt modelId="{3601E3DF-2FB2-4B22-90CE-332BE2325B0E}" type="pres">
      <dgm:prSet presAssocID="{A1973E29-BEE2-423B-93D1-6F5795F25554}" presName="parentText" presStyleLbl="node1" presStyleIdx="11" presStyleCnt="15">
        <dgm:presLayoutVars>
          <dgm:chMax val="0"/>
          <dgm:bulletEnabled val="1"/>
        </dgm:presLayoutVars>
      </dgm:prSet>
      <dgm:spPr/>
    </dgm:pt>
    <dgm:pt modelId="{4400F66A-75BC-4427-B9F9-F7DA86A7425C}" type="pres">
      <dgm:prSet presAssocID="{A1973E29-BEE2-423B-93D1-6F5795F25554}" presName="negativeSpace" presStyleCnt="0"/>
      <dgm:spPr/>
    </dgm:pt>
    <dgm:pt modelId="{6FBCE729-17AC-49E1-9850-5F4A52C54211}" type="pres">
      <dgm:prSet presAssocID="{A1973E29-BEE2-423B-93D1-6F5795F25554}" presName="childText" presStyleLbl="conFgAcc1" presStyleIdx="11" presStyleCnt="15">
        <dgm:presLayoutVars>
          <dgm:bulletEnabled val="1"/>
        </dgm:presLayoutVars>
      </dgm:prSet>
      <dgm:spPr/>
    </dgm:pt>
    <dgm:pt modelId="{538355DF-225B-469C-89F7-D5DD0D78C446}" type="pres">
      <dgm:prSet presAssocID="{74A99ABB-6F03-4284-9221-5C5F0A9B7C61}" presName="spaceBetweenRectangles" presStyleCnt="0"/>
      <dgm:spPr/>
    </dgm:pt>
    <dgm:pt modelId="{3F69344C-4743-4F79-88EF-C0C3A6EE1EDD}" type="pres">
      <dgm:prSet presAssocID="{AA0B2FCE-53D5-406E-8192-3A0ED12F8D3D}" presName="parentLin" presStyleCnt="0"/>
      <dgm:spPr/>
    </dgm:pt>
    <dgm:pt modelId="{BDECE3A7-C7AF-406F-BE5A-CC7CAB27B39F}" type="pres">
      <dgm:prSet presAssocID="{AA0B2FCE-53D5-406E-8192-3A0ED12F8D3D}" presName="parentLeftMargin" presStyleLbl="node1" presStyleIdx="11" presStyleCnt="15"/>
      <dgm:spPr/>
    </dgm:pt>
    <dgm:pt modelId="{B96F05CC-7B18-4AD9-9952-14355837788C}" type="pres">
      <dgm:prSet presAssocID="{AA0B2FCE-53D5-406E-8192-3A0ED12F8D3D}" presName="parentText" presStyleLbl="node1" presStyleIdx="12" presStyleCnt="15">
        <dgm:presLayoutVars>
          <dgm:chMax val="0"/>
          <dgm:bulletEnabled val="1"/>
        </dgm:presLayoutVars>
      </dgm:prSet>
      <dgm:spPr/>
    </dgm:pt>
    <dgm:pt modelId="{B1482F4E-43A4-4420-9647-0338252673D9}" type="pres">
      <dgm:prSet presAssocID="{AA0B2FCE-53D5-406E-8192-3A0ED12F8D3D}" presName="negativeSpace" presStyleCnt="0"/>
      <dgm:spPr/>
    </dgm:pt>
    <dgm:pt modelId="{DCB70F25-8807-4AA7-BCED-60726AF997C6}" type="pres">
      <dgm:prSet presAssocID="{AA0B2FCE-53D5-406E-8192-3A0ED12F8D3D}" presName="childText" presStyleLbl="conFgAcc1" presStyleIdx="12" presStyleCnt="15">
        <dgm:presLayoutVars>
          <dgm:bulletEnabled val="1"/>
        </dgm:presLayoutVars>
      </dgm:prSet>
      <dgm:spPr/>
    </dgm:pt>
    <dgm:pt modelId="{92FF3992-2B1D-4768-A7A9-45F2F86B839E}" type="pres">
      <dgm:prSet presAssocID="{42B1408A-40CE-4175-89FB-5CC9BE06C8ED}" presName="spaceBetweenRectangles" presStyleCnt="0"/>
      <dgm:spPr/>
    </dgm:pt>
    <dgm:pt modelId="{B476594E-DF28-462E-825C-9719013F1F8A}" type="pres">
      <dgm:prSet presAssocID="{6C6A0279-0AF1-451B-88EB-08D078C747F3}" presName="parentLin" presStyleCnt="0"/>
      <dgm:spPr/>
    </dgm:pt>
    <dgm:pt modelId="{E7433597-72A9-4CF5-BADA-6255CA56BF30}" type="pres">
      <dgm:prSet presAssocID="{6C6A0279-0AF1-451B-88EB-08D078C747F3}" presName="parentLeftMargin" presStyleLbl="node1" presStyleIdx="12" presStyleCnt="15"/>
      <dgm:spPr/>
    </dgm:pt>
    <dgm:pt modelId="{22EAB100-270D-4846-B25C-FE3B91C4BBEB}" type="pres">
      <dgm:prSet presAssocID="{6C6A0279-0AF1-451B-88EB-08D078C747F3}" presName="parentText" presStyleLbl="node1" presStyleIdx="13" presStyleCnt="15">
        <dgm:presLayoutVars>
          <dgm:chMax val="0"/>
          <dgm:bulletEnabled val="1"/>
        </dgm:presLayoutVars>
      </dgm:prSet>
      <dgm:spPr/>
    </dgm:pt>
    <dgm:pt modelId="{93B96B80-9A4A-4F67-AB81-D8623712B92C}" type="pres">
      <dgm:prSet presAssocID="{6C6A0279-0AF1-451B-88EB-08D078C747F3}" presName="negativeSpace" presStyleCnt="0"/>
      <dgm:spPr/>
    </dgm:pt>
    <dgm:pt modelId="{FDA84110-8E56-4C46-B714-30F3158F149D}" type="pres">
      <dgm:prSet presAssocID="{6C6A0279-0AF1-451B-88EB-08D078C747F3}" presName="childText" presStyleLbl="conFgAcc1" presStyleIdx="13" presStyleCnt="15">
        <dgm:presLayoutVars>
          <dgm:bulletEnabled val="1"/>
        </dgm:presLayoutVars>
      </dgm:prSet>
      <dgm:spPr/>
    </dgm:pt>
    <dgm:pt modelId="{03A4268B-2ACA-4D94-8A19-120A744C05DA}" type="pres">
      <dgm:prSet presAssocID="{B5D1C364-6A96-4B92-9EB6-87B7D9B31D2F}" presName="spaceBetweenRectangles" presStyleCnt="0"/>
      <dgm:spPr/>
    </dgm:pt>
    <dgm:pt modelId="{9A04DA44-164D-45D5-AD13-70947403B3A7}" type="pres">
      <dgm:prSet presAssocID="{01514AEA-0458-413F-92A0-76F36792904B}" presName="parentLin" presStyleCnt="0"/>
      <dgm:spPr/>
    </dgm:pt>
    <dgm:pt modelId="{B0049F31-D958-48D7-9D3E-7908F582DAC0}" type="pres">
      <dgm:prSet presAssocID="{01514AEA-0458-413F-92A0-76F36792904B}" presName="parentLeftMargin" presStyleLbl="node1" presStyleIdx="13" presStyleCnt="15"/>
      <dgm:spPr/>
    </dgm:pt>
    <dgm:pt modelId="{1645E20F-35DF-49EF-88C0-1D96B4DD2857}" type="pres">
      <dgm:prSet presAssocID="{01514AEA-0458-413F-92A0-76F36792904B}" presName="parentText" presStyleLbl="node1" presStyleIdx="14" presStyleCnt="15">
        <dgm:presLayoutVars>
          <dgm:chMax val="0"/>
          <dgm:bulletEnabled val="1"/>
        </dgm:presLayoutVars>
      </dgm:prSet>
      <dgm:spPr/>
    </dgm:pt>
    <dgm:pt modelId="{FF20AA4F-46E4-4551-8D66-8FEF2F57A8B9}" type="pres">
      <dgm:prSet presAssocID="{01514AEA-0458-413F-92A0-76F36792904B}" presName="negativeSpace" presStyleCnt="0"/>
      <dgm:spPr/>
    </dgm:pt>
    <dgm:pt modelId="{61647AD9-B5CC-4BBA-A0BE-13D7DFBADA87}" type="pres">
      <dgm:prSet presAssocID="{01514AEA-0458-413F-92A0-76F36792904B}" presName="childText" presStyleLbl="conFgAcc1" presStyleIdx="14" presStyleCnt="15">
        <dgm:presLayoutVars>
          <dgm:bulletEnabled val="1"/>
        </dgm:presLayoutVars>
      </dgm:prSet>
      <dgm:spPr/>
    </dgm:pt>
  </dgm:ptLst>
  <dgm:cxnLst>
    <dgm:cxn modelId="{C61B6500-A127-4431-9C7E-1897E7C0E974}" type="presOf" srcId="{A1973E29-BEE2-423B-93D1-6F5795F25554}" destId="{A542F3A3-FE66-4DB7-B7ED-E927A226961B}" srcOrd="0" destOrd="0" presId="urn:microsoft.com/office/officeart/2005/8/layout/list1"/>
    <dgm:cxn modelId="{38C40606-5037-4054-B630-A75D1000791C}" type="presOf" srcId="{73F47DF6-9FDD-456E-B41D-DF053A4C5768}" destId="{7A49453C-101B-40F9-8A8A-B5EBEFADEC1A}" srcOrd="0" destOrd="0" presId="urn:microsoft.com/office/officeart/2005/8/layout/list1"/>
    <dgm:cxn modelId="{628F5709-D35E-48C4-A371-F5F0FDFC43E9}" srcId="{82F5D43C-0855-48F7-B9E6-168938BC7F04}" destId="{9CDE75C2-283B-4168-BBCD-0FBEA40D25CE}" srcOrd="10" destOrd="0" parTransId="{07ABB348-BC17-471D-8481-EF095AC82CA6}" sibTransId="{5E92BA10-C375-4C2D-9D99-8E9833553643}"/>
    <dgm:cxn modelId="{7D5D9109-7E07-4124-B2AF-50D8BD6AFE6A}" srcId="{82F5D43C-0855-48F7-B9E6-168938BC7F04}" destId="{359B7503-15AF-4FBC-8449-385C4A7E7EE3}" srcOrd="3" destOrd="0" parTransId="{5047A338-B098-4B72-BC8A-1F27E4FF19C9}" sibTransId="{DC9177B5-F8AA-4FC2-891A-C4D6AA48F935}"/>
    <dgm:cxn modelId="{1AF9120C-AF85-46F1-941B-238A4D344B83}" type="presOf" srcId="{359B7503-15AF-4FBC-8449-385C4A7E7EE3}" destId="{F5E9AD6E-FB1B-451A-B6EB-6DBCDCD25B27}" srcOrd="0" destOrd="0" presId="urn:microsoft.com/office/officeart/2005/8/layout/list1"/>
    <dgm:cxn modelId="{0A429513-FA0B-48B6-A1F2-1A6C3DD71B48}" type="presOf" srcId="{FEF14160-7A81-44DD-8100-BDC77C34347C}" destId="{18E01235-3B54-4192-8786-849AAF32B6BA}" srcOrd="1" destOrd="0" presId="urn:microsoft.com/office/officeart/2005/8/layout/list1"/>
    <dgm:cxn modelId="{5FD3BF21-C3DB-49A6-AB21-FB209E58BCCD}" type="presOf" srcId="{1C0506FE-3E50-48E3-8667-0F16D67439FF}" destId="{8D67F4CE-0A8B-430E-B8C1-475E4550EC10}" srcOrd="0" destOrd="0" presId="urn:microsoft.com/office/officeart/2005/8/layout/list1"/>
    <dgm:cxn modelId="{DD9B9327-B25F-4D08-B258-946BEBE3CB71}" srcId="{82F5D43C-0855-48F7-B9E6-168938BC7F04}" destId="{FEF14160-7A81-44DD-8100-BDC77C34347C}" srcOrd="5" destOrd="0" parTransId="{56E6983A-D037-40C0-8FF7-03E59D92EECB}" sibTransId="{9D9F14CC-F147-494C-95CF-77AACDDB92BC}"/>
    <dgm:cxn modelId="{1623832B-B48E-49DB-A50E-B7DE38D9C470}" type="presOf" srcId="{FF1AA367-D1BB-4A38-804B-8C3CBD8B9DE9}" destId="{5ED809AD-213C-4AE5-B016-BAAEA4BD6DE4}" srcOrd="0" destOrd="0" presId="urn:microsoft.com/office/officeart/2005/8/layout/list1"/>
    <dgm:cxn modelId="{AFCB1E2E-C889-43E0-93AF-B76418015F22}" type="presOf" srcId="{1C0506FE-3E50-48E3-8667-0F16D67439FF}" destId="{92AFB1C8-8ED2-410C-A9EC-DB1060409DDE}" srcOrd="1" destOrd="0" presId="urn:microsoft.com/office/officeart/2005/8/layout/list1"/>
    <dgm:cxn modelId="{CB182C2F-3DA7-427D-8671-FC6E088E4FC5}" srcId="{82F5D43C-0855-48F7-B9E6-168938BC7F04}" destId="{A1973E29-BEE2-423B-93D1-6F5795F25554}" srcOrd="11" destOrd="0" parTransId="{A6324036-8B60-4644-9FD5-26BE6D46D6E9}" sibTransId="{74A99ABB-6F03-4284-9221-5C5F0A9B7C61}"/>
    <dgm:cxn modelId="{B1082835-ADFC-4118-AF55-A8476835F074}" srcId="{82F5D43C-0855-48F7-B9E6-168938BC7F04}" destId="{1C0506FE-3E50-48E3-8667-0F16D67439FF}" srcOrd="9" destOrd="0" parTransId="{D7F0F5BB-4431-451A-9D41-087D329161BE}" sibTransId="{9C37C4D1-BD26-4F39-B037-D525C01EE139}"/>
    <dgm:cxn modelId="{4C054E39-8EF8-419D-BE26-C3ECA256DECD}" type="presOf" srcId="{01EF7071-019A-495E-920B-CD70FAC17454}" destId="{7B76057B-A26B-46FF-BE1B-6F62CC26A23D}" srcOrd="1" destOrd="0" presId="urn:microsoft.com/office/officeart/2005/8/layout/list1"/>
    <dgm:cxn modelId="{2B38FE3F-EDD0-4BBC-8090-C9F8D9B022EF}" type="presOf" srcId="{01514AEA-0458-413F-92A0-76F36792904B}" destId="{1645E20F-35DF-49EF-88C0-1D96B4DD2857}" srcOrd="1" destOrd="0" presId="urn:microsoft.com/office/officeart/2005/8/layout/list1"/>
    <dgm:cxn modelId="{B4928160-B1E7-4D13-BC87-1E37FA71BD56}" type="presOf" srcId="{01514AEA-0458-413F-92A0-76F36792904B}" destId="{B0049F31-D958-48D7-9D3E-7908F582DAC0}" srcOrd="0" destOrd="0" presId="urn:microsoft.com/office/officeart/2005/8/layout/list1"/>
    <dgm:cxn modelId="{BC064661-4F77-4A0A-B5AC-18EF3E155195}" srcId="{82F5D43C-0855-48F7-B9E6-168938BC7F04}" destId="{49C45BCD-1A21-4EB9-B134-7D0CA1F1BD47}" srcOrd="6" destOrd="0" parTransId="{20F34165-BE7F-4DD9-A635-20DEB65795C2}" sibTransId="{CDB1AAD6-41CD-4B51-98BF-0052AD27810B}"/>
    <dgm:cxn modelId="{ED4ABC45-4ED2-4285-AE18-FC61C6821182}" type="presOf" srcId="{E65CE34E-9F33-4D31-A2EF-837FF2C4F408}" destId="{9BF37607-96B4-4049-B55A-D1B3B5738146}" srcOrd="1" destOrd="0" presId="urn:microsoft.com/office/officeart/2005/8/layout/list1"/>
    <dgm:cxn modelId="{EB51306D-6869-4ABA-B8C7-AFBA237CD539}" type="presOf" srcId="{FF1AA367-D1BB-4A38-804B-8C3CBD8B9DE9}" destId="{1B83D0B6-AD4E-4A90-923B-B16AC9D6FCF8}" srcOrd="1" destOrd="0" presId="urn:microsoft.com/office/officeart/2005/8/layout/list1"/>
    <dgm:cxn modelId="{53D2C06D-BE49-4E6C-B6C3-B22465BD0308}" type="presOf" srcId="{572400D1-94F1-482E-92B8-03EDB99D0E2D}" destId="{E458DFCD-96D8-453A-8E8E-63A9BBA1DB1D}" srcOrd="1" destOrd="0" presId="urn:microsoft.com/office/officeart/2005/8/layout/list1"/>
    <dgm:cxn modelId="{313FFC4F-34F3-4372-B269-838A10B3B2F1}" type="presOf" srcId="{62E509F2-0489-4FDF-A739-AA34125C7025}" destId="{347DDBDA-7608-49B0-A2A4-43667AA66AB2}" srcOrd="0" destOrd="0" presId="urn:microsoft.com/office/officeart/2005/8/layout/list1"/>
    <dgm:cxn modelId="{58F6B070-537A-466F-BBC8-98CE3AB02D0F}" srcId="{82F5D43C-0855-48F7-B9E6-168938BC7F04}" destId="{01514AEA-0458-413F-92A0-76F36792904B}" srcOrd="14" destOrd="0" parTransId="{21A2EF49-8E1C-4A62-93D4-63FAB42FEAFF}" sibTransId="{CD15F357-06FD-41D4-B442-282D26F5E888}"/>
    <dgm:cxn modelId="{CD7F5351-860C-4DE1-AF12-05B449811FE3}" srcId="{82F5D43C-0855-48F7-B9E6-168938BC7F04}" destId="{FF1AA367-D1BB-4A38-804B-8C3CBD8B9DE9}" srcOrd="4" destOrd="0" parTransId="{A5F8776B-F088-435F-AB9B-299D67B4F2A0}" sibTransId="{FB700183-708B-466B-9AFB-CF8658851866}"/>
    <dgm:cxn modelId="{751D8771-D18B-4153-8C45-69B0BFEE5D39}" srcId="{82F5D43C-0855-48F7-B9E6-168938BC7F04}" destId="{572400D1-94F1-482E-92B8-03EDB99D0E2D}" srcOrd="2" destOrd="0" parTransId="{4F5E94B7-892B-460B-9EC1-86FF49654F8A}" sibTransId="{0CAE4EF4-9B08-4E38-BE58-1B9ADE49E5B6}"/>
    <dgm:cxn modelId="{CE036B72-0568-40F8-93F4-B2F1C26B9761}" type="presOf" srcId="{359B7503-15AF-4FBC-8449-385C4A7E7EE3}" destId="{1DA8A12E-E5F7-499A-9231-D68855592BD3}" srcOrd="1" destOrd="0" presId="urn:microsoft.com/office/officeart/2005/8/layout/list1"/>
    <dgm:cxn modelId="{AFE3ED77-70FA-4C68-875D-5004B9D4A1DC}" type="presOf" srcId="{01EF7071-019A-495E-920B-CD70FAC17454}" destId="{12E21D7D-D1D9-4A56-8709-7C40D2578388}" srcOrd="0" destOrd="0" presId="urn:microsoft.com/office/officeart/2005/8/layout/list1"/>
    <dgm:cxn modelId="{2E04AA7C-98DD-491B-A083-17773A3F0E7B}" srcId="{82F5D43C-0855-48F7-B9E6-168938BC7F04}" destId="{62E509F2-0489-4FDF-A739-AA34125C7025}" srcOrd="8" destOrd="0" parTransId="{BD177552-5E8F-41C3-A7D2-62D562D80100}" sibTransId="{6B1FB114-B0C0-476D-9469-D2CE66F774B3}"/>
    <dgm:cxn modelId="{F77A8E7D-BE29-48F6-A167-18431A9546BA}" srcId="{82F5D43C-0855-48F7-B9E6-168938BC7F04}" destId="{6C6A0279-0AF1-451B-88EB-08D078C747F3}" srcOrd="13" destOrd="0" parTransId="{C6C4592E-D2E1-490F-A29D-A45BFA3DD84A}" sibTransId="{B5D1C364-6A96-4B92-9EB6-87B7D9B31D2F}"/>
    <dgm:cxn modelId="{6CCE088C-56B9-4A30-9C8C-0E51D34B2D93}" type="presOf" srcId="{572400D1-94F1-482E-92B8-03EDB99D0E2D}" destId="{77C7CEF6-CF34-4B4E-B0A0-950C68832BD8}" srcOrd="0" destOrd="0" presId="urn:microsoft.com/office/officeart/2005/8/layout/list1"/>
    <dgm:cxn modelId="{8FC8D697-F0B6-408C-B88B-B800F82731C4}" type="presOf" srcId="{6C6A0279-0AF1-451B-88EB-08D078C747F3}" destId="{22EAB100-270D-4846-B25C-FE3B91C4BBEB}" srcOrd="1" destOrd="0" presId="urn:microsoft.com/office/officeart/2005/8/layout/list1"/>
    <dgm:cxn modelId="{9B0F8D98-7656-4F46-8D84-0368612E201E}" srcId="{82F5D43C-0855-48F7-B9E6-168938BC7F04}" destId="{E65CE34E-9F33-4D31-A2EF-837FF2C4F408}" srcOrd="1" destOrd="0" parTransId="{A7B2B762-54B7-4E98-B787-260337B28631}" sibTransId="{BD4D6434-E160-4B8A-B1A3-B937F4607634}"/>
    <dgm:cxn modelId="{367B32A2-3E4E-43E1-9D6A-68705B82BFDF}" type="presOf" srcId="{6C6A0279-0AF1-451B-88EB-08D078C747F3}" destId="{E7433597-72A9-4CF5-BADA-6255CA56BF30}" srcOrd="0" destOrd="0" presId="urn:microsoft.com/office/officeart/2005/8/layout/list1"/>
    <dgm:cxn modelId="{A84AC9A3-B5DF-4580-B459-227BBDDFD6FB}" type="presOf" srcId="{49C45BCD-1A21-4EB9-B134-7D0CA1F1BD47}" destId="{4C0AC9B7-064E-4A6B-9279-0EDD6736D9FB}" srcOrd="0" destOrd="0" presId="urn:microsoft.com/office/officeart/2005/8/layout/list1"/>
    <dgm:cxn modelId="{2B53AFA4-E8C0-4AF1-A0A4-6DD7A26FD294}" type="presOf" srcId="{9CDE75C2-283B-4168-BBCD-0FBEA40D25CE}" destId="{E36A4CA0-8A39-466D-8C8F-68C1AA4ABA8A}" srcOrd="1" destOrd="0" presId="urn:microsoft.com/office/officeart/2005/8/layout/list1"/>
    <dgm:cxn modelId="{524D29A9-02E1-4597-B527-2C3C67027FA2}" type="presOf" srcId="{A1973E29-BEE2-423B-93D1-6F5795F25554}" destId="{3601E3DF-2FB2-4B22-90CE-332BE2325B0E}" srcOrd="1" destOrd="0" presId="urn:microsoft.com/office/officeart/2005/8/layout/list1"/>
    <dgm:cxn modelId="{D60A12AB-D82C-49BB-812B-3124600D78D5}" srcId="{82F5D43C-0855-48F7-B9E6-168938BC7F04}" destId="{73F47DF6-9FDD-456E-B41D-DF053A4C5768}" srcOrd="0" destOrd="0" parTransId="{45A88A32-E2F4-441E-BF7E-CFB72C8DD186}" sibTransId="{924A49FA-0DED-4287-83F9-86558C541D0D}"/>
    <dgm:cxn modelId="{7EEE90B7-8B6A-4D1A-B0DB-A326113C9A55}" type="presOf" srcId="{FEF14160-7A81-44DD-8100-BDC77C34347C}" destId="{2A75D10A-0656-4CB6-8B43-2FF40FD29223}" srcOrd="0" destOrd="0" presId="urn:microsoft.com/office/officeart/2005/8/layout/list1"/>
    <dgm:cxn modelId="{836F7EBD-0715-455E-86B9-2E83FDBD8BA3}" type="presOf" srcId="{49C45BCD-1A21-4EB9-B134-7D0CA1F1BD47}" destId="{0F553646-35EA-4C06-8E91-CF70E09F931D}" srcOrd="1" destOrd="0" presId="urn:microsoft.com/office/officeart/2005/8/layout/list1"/>
    <dgm:cxn modelId="{AFDAAFBD-5727-471B-92C2-56DEDCD664C8}" srcId="{82F5D43C-0855-48F7-B9E6-168938BC7F04}" destId="{AA0B2FCE-53D5-406E-8192-3A0ED12F8D3D}" srcOrd="12" destOrd="0" parTransId="{9B0E6F9A-0672-49EB-823C-B78470E5BD1D}" sibTransId="{42B1408A-40CE-4175-89FB-5CC9BE06C8ED}"/>
    <dgm:cxn modelId="{373BA1C0-1C46-4F08-9648-6D151F245591}" type="presOf" srcId="{73F47DF6-9FDD-456E-B41D-DF053A4C5768}" destId="{FF1832E8-F258-459B-B476-1F350730E446}" srcOrd="1" destOrd="0" presId="urn:microsoft.com/office/officeart/2005/8/layout/list1"/>
    <dgm:cxn modelId="{340C45C6-4A3B-4DB9-8DC7-2818DA70500B}" type="presOf" srcId="{82F5D43C-0855-48F7-B9E6-168938BC7F04}" destId="{CC84FC40-26D8-41D5-97BF-8533196367EC}" srcOrd="0" destOrd="0" presId="urn:microsoft.com/office/officeart/2005/8/layout/list1"/>
    <dgm:cxn modelId="{3C7844C8-51F6-4DA6-A61E-EEDC1DF3E7BD}" type="presOf" srcId="{9CDE75C2-283B-4168-BBCD-0FBEA40D25CE}" destId="{3A0ECF5D-434D-4BF2-ACE3-3B5C084D6770}" srcOrd="0" destOrd="0" presId="urn:microsoft.com/office/officeart/2005/8/layout/list1"/>
    <dgm:cxn modelId="{2B289FCE-9172-4A70-B39A-0F5D26E5E638}" type="presOf" srcId="{E65CE34E-9F33-4D31-A2EF-837FF2C4F408}" destId="{E0C29275-A522-420A-A147-C17E82241085}" srcOrd="0" destOrd="0" presId="urn:microsoft.com/office/officeart/2005/8/layout/list1"/>
    <dgm:cxn modelId="{AF3966D4-8737-45E4-A96E-EFF99D016A3D}" type="presOf" srcId="{AA0B2FCE-53D5-406E-8192-3A0ED12F8D3D}" destId="{B96F05CC-7B18-4AD9-9952-14355837788C}" srcOrd="1" destOrd="0" presId="urn:microsoft.com/office/officeart/2005/8/layout/list1"/>
    <dgm:cxn modelId="{E58650DA-3B50-44EE-9945-380C0E898882}" srcId="{82F5D43C-0855-48F7-B9E6-168938BC7F04}" destId="{01EF7071-019A-495E-920B-CD70FAC17454}" srcOrd="7" destOrd="0" parTransId="{B7696DC6-5C92-4358-AC16-71F0C64DAA8A}" sibTransId="{658AD740-DD55-4975-B1E2-E53204C1EA06}"/>
    <dgm:cxn modelId="{CECB15E5-A63E-4970-AB23-FA27BA02BF5E}" type="presOf" srcId="{AA0B2FCE-53D5-406E-8192-3A0ED12F8D3D}" destId="{BDECE3A7-C7AF-406F-BE5A-CC7CAB27B39F}" srcOrd="0" destOrd="0" presId="urn:microsoft.com/office/officeart/2005/8/layout/list1"/>
    <dgm:cxn modelId="{54F446FB-12C7-49B7-92B1-DB0AF9086220}" type="presOf" srcId="{62E509F2-0489-4FDF-A739-AA34125C7025}" destId="{1A30A174-4D12-4772-A59C-7BC116F2F481}" srcOrd="1" destOrd="0" presId="urn:microsoft.com/office/officeart/2005/8/layout/list1"/>
    <dgm:cxn modelId="{45771DA2-A1F3-47B9-BE62-07F75CF9AE62}" type="presParOf" srcId="{CC84FC40-26D8-41D5-97BF-8533196367EC}" destId="{75C9B412-7274-4F7E-9BD7-CA6AC4EF8190}" srcOrd="0" destOrd="0" presId="urn:microsoft.com/office/officeart/2005/8/layout/list1"/>
    <dgm:cxn modelId="{67F09AB2-2EA7-4860-B95F-3F9BB07F0FF7}" type="presParOf" srcId="{75C9B412-7274-4F7E-9BD7-CA6AC4EF8190}" destId="{7A49453C-101B-40F9-8A8A-B5EBEFADEC1A}" srcOrd="0" destOrd="0" presId="urn:microsoft.com/office/officeart/2005/8/layout/list1"/>
    <dgm:cxn modelId="{2F41841B-98A7-49C5-97F2-FF0726C5AB21}" type="presParOf" srcId="{75C9B412-7274-4F7E-9BD7-CA6AC4EF8190}" destId="{FF1832E8-F258-459B-B476-1F350730E446}" srcOrd="1" destOrd="0" presId="urn:microsoft.com/office/officeart/2005/8/layout/list1"/>
    <dgm:cxn modelId="{1931E78B-A39D-414B-AE05-BDE3463F3BDE}" type="presParOf" srcId="{CC84FC40-26D8-41D5-97BF-8533196367EC}" destId="{2F1ACA29-5EB1-45E7-96F6-9A46C4507B44}" srcOrd="1" destOrd="0" presId="urn:microsoft.com/office/officeart/2005/8/layout/list1"/>
    <dgm:cxn modelId="{CFCAE4C6-6DD3-49C9-8810-8A0C4A99AB80}" type="presParOf" srcId="{CC84FC40-26D8-41D5-97BF-8533196367EC}" destId="{B4AF9769-B60D-47C3-AF15-A3CEB90E09D7}" srcOrd="2" destOrd="0" presId="urn:microsoft.com/office/officeart/2005/8/layout/list1"/>
    <dgm:cxn modelId="{85974AE0-CFAE-4D61-872B-16D9C858AECF}" type="presParOf" srcId="{CC84FC40-26D8-41D5-97BF-8533196367EC}" destId="{22597255-84AC-4865-ABA4-94A948226405}" srcOrd="3" destOrd="0" presId="urn:microsoft.com/office/officeart/2005/8/layout/list1"/>
    <dgm:cxn modelId="{79A1DCBC-E30B-4376-9904-75AF08336961}" type="presParOf" srcId="{CC84FC40-26D8-41D5-97BF-8533196367EC}" destId="{0E955CBA-137C-4E03-A6FE-AC29A449E912}" srcOrd="4" destOrd="0" presId="urn:microsoft.com/office/officeart/2005/8/layout/list1"/>
    <dgm:cxn modelId="{5C6C7B86-B8C5-4D15-985E-B705CF5CC98E}" type="presParOf" srcId="{0E955CBA-137C-4E03-A6FE-AC29A449E912}" destId="{E0C29275-A522-420A-A147-C17E82241085}" srcOrd="0" destOrd="0" presId="urn:microsoft.com/office/officeart/2005/8/layout/list1"/>
    <dgm:cxn modelId="{BBB8073C-8AD2-4E76-A575-2ADA245EC74E}" type="presParOf" srcId="{0E955CBA-137C-4E03-A6FE-AC29A449E912}" destId="{9BF37607-96B4-4049-B55A-D1B3B5738146}" srcOrd="1" destOrd="0" presId="urn:microsoft.com/office/officeart/2005/8/layout/list1"/>
    <dgm:cxn modelId="{48CDC3E7-BBF0-4029-B789-CC48F1417B20}" type="presParOf" srcId="{CC84FC40-26D8-41D5-97BF-8533196367EC}" destId="{41697961-2DFB-4332-AF55-81EF01C357A7}" srcOrd="5" destOrd="0" presId="urn:microsoft.com/office/officeart/2005/8/layout/list1"/>
    <dgm:cxn modelId="{6D2CD760-B3A4-4E71-B89D-98029F1FD8B6}" type="presParOf" srcId="{CC84FC40-26D8-41D5-97BF-8533196367EC}" destId="{E4BA7222-57C4-4AF9-8B57-A5B1AEF9E9A0}" srcOrd="6" destOrd="0" presId="urn:microsoft.com/office/officeart/2005/8/layout/list1"/>
    <dgm:cxn modelId="{02D68555-711F-4F8A-B1F4-7A71EAEA9BA3}" type="presParOf" srcId="{CC84FC40-26D8-41D5-97BF-8533196367EC}" destId="{707AA03C-D444-4810-94C1-F8BF36A597B7}" srcOrd="7" destOrd="0" presId="urn:microsoft.com/office/officeart/2005/8/layout/list1"/>
    <dgm:cxn modelId="{F258CBBC-876F-48EB-830D-AE9B9956EF3F}" type="presParOf" srcId="{CC84FC40-26D8-41D5-97BF-8533196367EC}" destId="{D677CB78-087E-4CD8-8C68-CE3975D9A8C1}" srcOrd="8" destOrd="0" presId="urn:microsoft.com/office/officeart/2005/8/layout/list1"/>
    <dgm:cxn modelId="{0DDACF1E-8107-4F61-A800-5C0B200138D9}" type="presParOf" srcId="{D677CB78-087E-4CD8-8C68-CE3975D9A8C1}" destId="{77C7CEF6-CF34-4B4E-B0A0-950C68832BD8}" srcOrd="0" destOrd="0" presId="urn:microsoft.com/office/officeart/2005/8/layout/list1"/>
    <dgm:cxn modelId="{9A8D973A-DD69-429E-9483-3F6DE98F7A37}" type="presParOf" srcId="{D677CB78-087E-4CD8-8C68-CE3975D9A8C1}" destId="{E458DFCD-96D8-453A-8E8E-63A9BBA1DB1D}" srcOrd="1" destOrd="0" presId="urn:microsoft.com/office/officeart/2005/8/layout/list1"/>
    <dgm:cxn modelId="{6E9CE991-A0EE-46B4-8DAC-C091C3E8C4D8}" type="presParOf" srcId="{CC84FC40-26D8-41D5-97BF-8533196367EC}" destId="{84AF3C2A-779F-4EA4-8260-DB6A6548034D}" srcOrd="9" destOrd="0" presId="urn:microsoft.com/office/officeart/2005/8/layout/list1"/>
    <dgm:cxn modelId="{4B1FF1E1-CF4A-46A1-90F7-4B3BDD6BF076}" type="presParOf" srcId="{CC84FC40-26D8-41D5-97BF-8533196367EC}" destId="{DCFA96C5-BE4D-4D74-911E-5BFCBC0FBDE6}" srcOrd="10" destOrd="0" presId="urn:microsoft.com/office/officeart/2005/8/layout/list1"/>
    <dgm:cxn modelId="{C71240AB-7BA1-4E88-8F43-C78773004327}" type="presParOf" srcId="{CC84FC40-26D8-41D5-97BF-8533196367EC}" destId="{88B36F2E-CE99-415A-8291-B282F8C42EBF}" srcOrd="11" destOrd="0" presId="urn:microsoft.com/office/officeart/2005/8/layout/list1"/>
    <dgm:cxn modelId="{2D1B2CE2-4F81-4E2B-8F5A-457E903242CA}" type="presParOf" srcId="{CC84FC40-26D8-41D5-97BF-8533196367EC}" destId="{02BB1992-B6CB-4371-B897-9B0435FE8D9D}" srcOrd="12" destOrd="0" presId="urn:microsoft.com/office/officeart/2005/8/layout/list1"/>
    <dgm:cxn modelId="{9B3D5C26-050B-42CB-BEC7-0D4A168823D7}" type="presParOf" srcId="{02BB1992-B6CB-4371-B897-9B0435FE8D9D}" destId="{F5E9AD6E-FB1B-451A-B6EB-6DBCDCD25B27}" srcOrd="0" destOrd="0" presId="urn:microsoft.com/office/officeart/2005/8/layout/list1"/>
    <dgm:cxn modelId="{505FE4B3-C1A9-4539-AD4F-BD9107B13083}" type="presParOf" srcId="{02BB1992-B6CB-4371-B897-9B0435FE8D9D}" destId="{1DA8A12E-E5F7-499A-9231-D68855592BD3}" srcOrd="1" destOrd="0" presId="urn:microsoft.com/office/officeart/2005/8/layout/list1"/>
    <dgm:cxn modelId="{2DA20DFA-306A-4C02-B83B-116E4559AC96}" type="presParOf" srcId="{CC84FC40-26D8-41D5-97BF-8533196367EC}" destId="{56CF34C5-E16D-4AF3-A42B-1BCE2D7BA48F}" srcOrd="13" destOrd="0" presId="urn:microsoft.com/office/officeart/2005/8/layout/list1"/>
    <dgm:cxn modelId="{CD7AFA59-7766-4F80-81E7-593D9B97F0CA}" type="presParOf" srcId="{CC84FC40-26D8-41D5-97BF-8533196367EC}" destId="{BC142048-18F3-43C0-8970-EEF5E7FA7717}" srcOrd="14" destOrd="0" presId="urn:microsoft.com/office/officeart/2005/8/layout/list1"/>
    <dgm:cxn modelId="{CA41958C-245A-4743-B57C-38A88DF2479E}" type="presParOf" srcId="{CC84FC40-26D8-41D5-97BF-8533196367EC}" destId="{10F130F9-0875-4233-BDA4-6B8053B161A9}" srcOrd="15" destOrd="0" presId="urn:microsoft.com/office/officeart/2005/8/layout/list1"/>
    <dgm:cxn modelId="{7D7E536D-89F4-4B2B-A32E-5023F151C614}" type="presParOf" srcId="{CC84FC40-26D8-41D5-97BF-8533196367EC}" destId="{413C4701-049D-4391-8A85-517D906E3A11}" srcOrd="16" destOrd="0" presId="urn:microsoft.com/office/officeart/2005/8/layout/list1"/>
    <dgm:cxn modelId="{3F2933EF-86E7-483D-9EB9-FB6EC6FDFD1D}" type="presParOf" srcId="{413C4701-049D-4391-8A85-517D906E3A11}" destId="{5ED809AD-213C-4AE5-B016-BAAEA4BD6DE4}" srcOrd="0" destOrd="0" presId="urn:microsoft.com/office/officeart/2005/8/layout/list1"/>
    <dgm:cxn modelId="{09ED404E-E2CD-44EE-B58C-CDE26D9DB515}" type="presParOf" srcId="{413C4701-049D-4391-8A85-517D906E3A11}" destId="{1B83D0B6-AD4E-4A90-923B-B16AC9D6FCF8}" srcOrd="1" destOrd="0" presId="urn:microsoft.com/office/officeart/2005/8/layout/list1"/>
    <dgm:cxn modelId="{C3565BB0-EAA4-4E90-BF62-A8518B67F391}" type="presParOf" srcId="{CC84FC40-26D8-41D5-97BF-8533196367EC}" destId="{CEB4B633-B768-4D9E-9D0B-B4112E166EEF}" srcOrd="17" destOrd="0" presId="urn:microsoft.com/office/officeart/2005/8/layout/list1"/>
    <dgm:cxn modelId="{451CA003-02EA-4B5E-A4A3-5F921AD3F1CC}" type="presParOf" srcId="{CC84FC40-26D8-41D5-97BF-8533196367EC}" destId="{B1B16C70-91A2-4849-819A-17044CF3E265}" srcOrd="18" destOrd="0" presId="urn:microsoft.com/office/officeart/2005/8/layout/list1"/>
    <dgm:cxn modelId="{A23FEEFE-62E6-45C8-87DA-D9BD388C7F28}" type="presParOf" srcId="{CC84FC40-26D8-41D5-97BF-8533196367EC}" destId="{6E0B9AF0-CCD3-4294-94B3-F08D60432BA5}" srcOrd="19" destOrd="0" presId="urn:microsoft.com/office/officeart/2005/8/layout/list1"/>
    <dgm:cxn modelId="{682AB3A7-60AC-4C39-B823-159682981F9C}" type="presParOf" srcId="{CC84FC40-26D8-41D5-97BF-8533196367EC}" destId="{105224D7-6FB5-4549-BBCF-C1E0B4FC82AE}" srcOrd="20" destOrd="0" presId="urn:microsoft.com/office/officeart/2005/8/layout/list1"/>
    <dgm:cxn modelId="{E29D3191-07EF-4508-83D5-08E893EB5122}" type="presParOf" srcId="{105224D7-6FB5-4549-BBCF-C1E0B4FC82AE}" destId="{2A75D10A-0656-4CB6-8B43-2FF40FD29223}" srcOrd="0" destOrd="0" presId="urn:microsoft.com/office/officeart/2005/8/layout/list1"/>
    <dgm:cxn modelId="{8BCE7729-2896-47EE-9295-E141CA3B014C}" type="presParOf" srcId="{105224D7-6FB5-4549-BBCF-C1E0B4FC82AE}" destId="{18E01235-3B54-4192-8786-849AAF32B6BA}" srcOrd="1" destOrd="0" presId="urn:microsoft.com/office/officeart/2005/8/layout/list1"/>
    <dgm:cxn modelId="{F4060B10-8F8C-46E1-982D-C33CE16383C9}" type="presParOf" srcId="{CC84FC40-26D8-41D5-97BF-8533196367EC}" destId="{AFC1DAE9-C445-4288-984A-86C5E23A3AE9}" srcOrd="21" destOrd="0" presId="urn:microsoft.com/office/officeart/2005/8/layout/list1"/>
    <dgm:cxn modelId="{23B82224-EA13-451F-A577-964A6D7E70A1}" type="presParOf" srcId="{CC84FC40-26D8-41D5-97BF-8533196367EC}" destId="{CBEA4616-C093-4137-95E8-8BBA5AF46B50}" srcOrd="22" destOrd="0" presId="urn:microsoft.com/office/officeart/2005/8/layout/list1"/>
    <dgm:cxn modelId="{D40CDC60-2C0C-426B-8303-9D330DD90C56}" type="presParOf" srcId="{CC84FC40-26D8-41D5-97BF-8533196367EC}" destId="{664DB3B8-9037-4C51-9D04-E971797AE507}" srcOrd="23" destOrd="0" presId="urn:microsoft.com/office/officeart/2005/8/layout/list1"/>
    <dgm:cxn modelId="{44EA0116-D757-413F-B2EA-D86F484C4CB0}" type="presParOf" srcId="{CC84FC40-26D8-41D5-97BF-8533196367EC}" destId="{8EB3A595-77CC-4043-88EE-E5586CE24812}" srcOrd="24" destOrd="0" presId="urn:microsoft.com/office/officeart/2005/8/layout/list1"/>
    <dgm:cxn modelId="{8CE2C79C-BD15-4D50-9FD3-59B24AA6C530}" type="presParOf" srcId="{8EB3A595-77CC-4043-88EE-E5586CE24812}" destId="{4C0AC9B7-064E-4A6B-9279-0EDD6736D9FB}" srcOrd="0" destOrd="0" presId="urn:microsoft.com/office/officeart/2005/8/layout/list1"/>
    <dgm:cxn modelId="{2EEE257F-C299-4E17-8E0F-05FB1F5EB82B}" type="presParOf" srcId="{8EB3A595-77CC-4043-88EE-E5586CE24812}" destId="{0F553646-35EA-4C06-8E91-CF70E09F931D}" srcOrd="1" destOrd="0" presId="urn:microsoft.com/office/officeart/2005/8/layout/list1"/>
    <dgm:cxn modelId="{BC2464FF-1A6D-49E5-8484-C16F1833FF88}" type="presParOf" srcId="{CC84FC40-26D8-41D5-97BF-8533196367EC}" destId="{0F317A9F-E38E-42DC-A8D0-3A279F2E0E88}" srcOrd="25" destOrd="0" presId="urn:microsoft.com/office/officeart/2005/8/layout/list1"/>
    <dgm:cxn modelId="{80F37101-E241-467F-A85A-F75A3548AD48}" type="presParOf" srcId="{CC84FC40-26D8-41D5-97BF-8533196367EC}" destId="{B44DD4B8-35E0-4995-8C74-AA81FBA7EAE7}" srcOrd="26" destOrd="0" presId="urn:microsoft.com/office/officeart/2005/8/layout/list1"/>
    <dgm:cxn modelId="{288F6699-228B-4C67-864A-95599C901289}" type="presParOf" srcId="{CC84FC40-26D8-41D5-97BF-8533196367EC}" destId="{55D6A431-01BA-49C6-B0D2-8949EDC6E906}" srcOrd="27" destOrd="0" presId="urn:microsoft.com/office/officeart/2005/8/layout/list1"/>
    <dgm:cxn modelId="{89441BC9-C1D9-4612-9BB5-A4B0552E5D77}" type="presParOf" srcId="{CC84FC40-26D8-41D5-97BF-8533196367EC}" destId="{AEFD070C-18F6-49F2-B0A2-3F1CBB7C165A}" srcOrd="28" destOrd="0" presId="urn:microsoft.com/office/officeart/2005/8/layout/list1"/>
    <dgm:cxn modelId="{EB8AFB27-264D-4A66-9463-408477F949FF}" type="presParOf" srcId="{AEFD070C-18F6-49F2-B0A2-3F1CBB7C165A}" destId="{12E21D7D-D1D9-4A56-8709-7C40D2578388}" srcOrd="0" destOrd="0" presId="urn:microsoft.com/office/officeart/2005/8/layout/list1"/>
    <dgm:cxn modelId="{EEE75701-3CED-434D-82B4-31A7A4D30F04}" type="presParOf" srcId="{AEFD070C-18F6-49F2-B0A2-3F1CBB7C165A}" destId="{7B76057B-A26B-46FF-BE1B-6F62CC26A23D}" srcOrd="1" destOrd="0" presId="urn:microsoft.com/office/officeart/2005/8/layout/list1"/>
    <dgm:cxn modelId="{BC984EF7-0CFF-445A-87B5-FDE83B7A593F}" type="presParOf" srcId="{CC84FC40-26D8-41D5-97BF-8533196367EC}" destId="{DF906030-D02C-4474-85A3-637838F3DF7A}" srcOrd="29" destOrd="0" presId="urn:microsoft.com/office/officeart/2005/8/layout/list1"/>
    <dgm:cxn modelId="{F3A7BB40-A983-4674-808F-944990B705C2}" type="presParOf" srcId="{CC84FC40-26D8-41D5-97BF-8533196367EC}" destId="{947B49FD-5B10-4FCF-9E09-B869F79A7D54}" srcOrd="30" destOrd="0" presId="urn:microsoft.com/office/officeart/2005/8/layout/list1"/>
    <dgm:cxn modelId="{D00BF13F-2534-4905-B924-5505427028CF}" type="presParOf" srcId="{CC84FC40-26D8-41D5-97BF-8533196367EC}" destId="{6E155537-A61C-44AB-90A7-6F65CC7BF847}" srcOrd="31" destOrd="0" presId="urn:microsoft.com/office/officeart/2005/8/layout/list1"/>
    <dgm:cxn modelId="{84F76DFC-F4F9-41DD-8046-2FE7E39A5819}" type="presParOf" srcId="{CC84FC40-26D8-41D5-97BF-8533196367EC}" destId="{01F23E79-0CBD-4082-830E-CBDD84E25EB5}" srcOrd="32" destOrd="0" presId="urn:microsoft.com/office/officeart/2005/8/layout/list1"/>
    <dgm:cxn modelId="{9125BC9A-C599-45AE-8D2E-03EC0406BF7A}" type="presParOf" srcId="{01F23E79-0CBD-4082-830E-CBDD84E25EB5}" destId="{347DDBDA-7608-49B0-A2A4-43667AA66AB2}" srcOrd="0" destOrd="0" presId="urn:microsoft.com/office/officeart/2005/8/layout/list1"/>
    <dgm:cxn modelId="{B6A96122-7B7B-4449-B608-91DBA8DFD184}" type="presParOf" srcId="{01F23E79-0CBD-4082-830E-CBDD84E25EB5}" destId="{1A30A174-4D12-4772-A59C-7BC116F2F481}" srcOrd="1" destOrd="0" presId="urn:microsoft.com/office/officeart/2005/8/layout/list1"/>
    <dgm:cxn modelId="{2D00E78F-49CB-4606-B17A-77E59620C909}" type="presParOf" srcId="{CC84FC40-26D8-41D5-97BF-8533196367EC}" destId="{0F512388-DD6D-4A89-AE7C-D93C3BDBA31D}" srcOrd="33" destOrd="0" presId="urn:microsoft.com/office/officeart/2005/8/layout/list1"/>
    <dgm:cxn modelId="{3FFC5CBB-0E4B-40DB-A2E1-B7ACB6ED40DA}" type="presParOf" srcId="{CC84FC40-26D8-41D5-97BF-8533196367EC}" destId="{AD5C1FA9-7F6B-414F-A13C-261FC60F5AD6}" srcOrd="34" destOrd="0" presId="urn:microsoft.com/office/officeart/2005/8/layout/list1"/>
    <dgm:cxn modelId="{D732959F-F2EB-42BB-A750-589FCDD58C62}" type="presParOf" srcId="{CC84FC40-26D8-41D5-97BF-8533196367EC}" destId="{177EB7BF-8CAF-48CA-8150-935BB12FD6C0}" srcOrd="35" destOrd="0" presId="urn:microsoft.com/office/officeart/2005/8/layout/list1"/>
    <dgm:cxn modelId="{B672D15A-BC67-49E7-977D-EF260A5C94C3}" type="presParOf" srcId="{CC84FC40-26D8-41D5-97BF-8533196367EC}" destId="{9191C01D-A48B-4B9A-86CB-CCD5DFB22896}" srcOrd="36" destOrd="0" presId="urn:microsoft.com/office/officeart/2005/8/layout/list1"/>
    <dgm:cxn modelId="{3379CAC6-AAF3-4E62-B2A5-49DFB9A165C3}" type="presParOf" srcId="{9191C01D-A48B-4B9A-86CB-CCD5DFB22896}" destId="{8D67F4CE-0A8B-430E-B8C1-475E4550EC10}" srcOrd="0" destOrd="0" presId="urn:microsoft.com/office/officeart/2005/8/layout/list1"/>
    <dgm:cxn modelId="{7B98C5B7-5D90-42B7-BED9-8B32DE3825D9}" type="presParOf" srcId="{9191C01D-A48B-4B9A-86CB-CCD5DFB22896}" destId="{92AFB1C8-8ED2-410C-A9EC-DB1060409DDE}" srcOrd="1" destOrd="0" presId="urn:microsoft.com/office/officeart/2005/8/layout/list1"/>
    <dgm:cxn modelId="{E494FF2C-4C13-481E-9532-387E745FAE0D}" type="presParOf" srcId="{CC84FC40-26D8-41D5-97BF-8533196367EC}" destId="{1FCE7C5D-505D-4FBC-8288-968CBD383D05}" srcOrd="37" destOrd="0" presId="urn:microsoft.com/office/officeart/2005/8/layout/list1"/>
    <dgm:cxn modelId="{F2F504B8-E3E0-4470-A71C-388181D64F9E}" type="presParOf" srcId="{CC84FC40-26D8-41D5-97BF-8533196367EC}" destId="{CFCB945E-BE69-4F38-9CC4-AAC177BE26F6}" srcOrd="38" destOrd="0" presId="urn:microsoft.com/office/officeart/2005/8/layout/list1"/>
    <dgm:cxn modelId="{B691F761-256D-4C59-9CEE-E2B94DF9D7DE}" type="presParOf" srcId="{CC84FC40-26D8-41D5-97BF-8533196367EC}" destId="{E003BEF1-F85E-47BA-9249-00D4C686F66C}" srcOrd="39" destOrd="0" presId="urn:microsoft.com/office/officeart/2005/8/layout/list1"/>
    <dgm:cxn modelId="{489E43A0-4E04-4EAE-B18B-2A3195329BAA}" type="presParOf" srcId="{CC84FC40-26D8-41D5-97BF-8533196367EC}" destId="{125B0372-0BF7-4B4D-8310-F78566DFC34B}" srcOrd="40" destOrd="0" presId="urn:microsoft.com/office/officeart/2005/8/layout/list1"/>
    <dgm:cxn modelId="{F1339282-022D-4DC4-B9C9-E597DDCFDEAA}" type="presParOf" srcId="{125B0372-0BF7-4B4D-8310-F78566DFC34B}" destId="{3A0ECF5D-434D-4BF2-ACE3-3B5C084D6770}" srcOrd="0" destOrd="0" presId="urn:microsoft.com/office/officeart/2005/8/layout/list1"/>
    <dgm:cxn modelId="{13AEE6DF-AB02-46AA-B78C-192956ED3178}" type="presParOf" srcId="{125B0372-0BF7-4B4D-8310-F78566DFC34B}" destId="{E36A4CA0-8A39-466D-8C8F-68C1AA4ABA8A}" srcOrd="1" destOrd="0" presId="urn:microsoft.com/office/officeart/2005/8/layout/list1"/>
    <dgm:cxn modelId="{1A05E912-A433-4F29-BA70-8911497513FE}" type="presParOf" srcId="{CC84FC40-26D8-41D5-97BF-8533196367EC}" destId="{42A626EE-5795-4C7D-AE2B-70C4B9DDB7FF}" srcOrd="41" destOrd="0" presId="urn:microsoft.com/office/officeart/2005/8/layout/list1"/>
    <dgm:cxn modelId="{CE6551A9-AEB6-4EA6-A0C8-DD7C13726B7E}" type="presParOf" srcId="{CC84FC40-26D8-41D5-97BF-8533196367EC}" destId="{5239356B-07C3-4F40-A797-12EAC641AA0B}" srcOrd="42" destOrd="0" presId="urn:microsoft.com/office/officeart/2005/8/layout/list1"/>
    <dgm:cxn modelId="{88E19D4F-00F6-41CC-AACD-E54AFBFF0A31}" type="presParOf" srcId="{CC84FC40-26D8-41D5-97BF-8533196367EC}" destId="{E48404CF-96A4-4709-B266-C01F77B988B3}" srcOrd="43" destOrd="0" presId="urn:microsoft.com/office/officeart/2005/8/layout/list1"/>
    <dgm:cxn modelId="{D4F61EBC-9647-4A3E-80E5-1FE8829E832A}" type="presParOf" srcId="{CC84FC40-26D8-41D5-97BF-8533196367EC}" destId="{8E4D15F7-F342-4F94-B7E8-5F533EC4ADFE}" srcOrd="44" destOrd="0" presId="urn:microsoft.com/office/officeart/2005/8/layout/list1"/>
    <dgm:cxn modelId="{315AC9F6-A9C1-4908-ADF1-F5979ADBE1F9}" type="presParOf" srcId="{8E4D15F7-F342-4F94-B7E8-5F533EC4ADFE}" destId="{A542F3A3-FE66-4DB7-B7ED-E927A226961B}" srcOrd="0" destOrd="0" presId="urn:microsoft.com/office/officeart/2005/8/layout/list1"/>
    <dgm:cxn modelId="{9C1C6646-4F9E-4B51-B76C-86E3F1F4676F}" type="presParOf" srcId="{8E4D15F7-F342-4F94-B7E8-5F533EC4ADFE}" destId="{3601E3DF-2FB2-4B22-90CE-332BE2325B0E}" srcOrd="1" destOrd="0" presId="urn:microsoft.com/office/officeart/2005/8/layout/list1"/>
    <dgm:cxn modelId="{CAFCC277-76FE-4D07-80FA-F3B5AC4A0629}" type="presParOf" srcId="{CC84FC40-26D8-41D5-97BF-8533196367EC}" destId="{4400F66A-75BC-4427-B9F9-F7DA86A7425C}" srcOrd="45" destOrd="0" presId="urn:microsoft.com/office/officeart/2005/8/layout/list1"/>
    <dgm:cxn modelId="{F0215427-D423-44D4-958F-BBBE25E998DE}" type="presParOf" srcId="{CC84FC40-26D8-41D5-97BF-8533196367EC}" destId="{6FBCE729-17AC-49E1-9850-5F4A52C54211}" srcOrd="46" destOrd="0" presId="urn:microsoft.com/office/officeart/2005/8/layout/list1"/>
    <dgm:cxn modelId="{54676233-438B-425B-A65B-4F7A2272F476}" type="presParOf" srcId="{CC84FC40-26D8-41D5-97BF-8533196367EC}" destId="{538355DF-225B-469C-89F7-D5DD0D78C446}" srcOrd="47" destOrd="0" presId="urn:microsoft.com/office/officeart/2005/8/layout/list1"/>
    <dgm:cxn modelId="{2A6FFB90-A9A5-4590-8497-099E0F2284E9}" type="presParOf" srcId="{CC84FC40-26D8-41D5-97BF-8533196367EC}" destId="{3F69344C-4743-4F79-88EF-C0C3A6EE1EDD}" srcOrd="48" destOrd="0" presId="urn:microsoft.com/office/officeart/2005/8/layout/list1"/>
    <dgm:cxn modelId="{F6C0AEB2-60C0-4F8E-A3A3-F40298BAF84B}" type="presParOf" srcId="{3F69344C-4743-4F79-88EF-C0C3A6EE1EDD}" destId="{BDECE3A7-C7AF-406F-BE5A-CC7CAB27B39F}" srcOrd="0" destOrd="0" presId="urn:microsoft.com/office/officeart/2005/8/layout/list1"/>
    <dgm:cxn modelId="{F594D64D-F2D9-435A-89BD-C6F751BC79AE}" type="presParOf" srcId="{3F69344C-4743-4F79-88EF-C0C3A6EE1EDD}" destId="{B96F05CC-7B18-4AD9-9952-14355837788C}" srcOrd="1" destOrd="0" presId="urn:microsoft.com/office/officeart/2005/8/layout/list1"/>
    <dgm:cxn modelId="{D32BD2E9-3B22-4450-B4DC-4BC0F24F88DA}" type="presParOf" srcId="{CC84FC40-26D8-41D5-97BF-8533196367EC}" destId="{B1482F4E-43A4-4420-9647-0338252673D9}" srcOrd="49" destOrd="0" presId="urn:microsoft.com/office/officeart/2005/8/layout/list1"/>
    <dgm:cxn modelId="{98261EEC-4B0B-461F-A916-D30C133516B5}" type="presParOf" srcId="{CC84FC40-26D8-41D5-97BF-8533196367EC}" destId="{DCB70F25-8807-4AA7-BCED-60726AF997C6}" srcOrd="50" destOrd="0" presId="urn:microsoft.com/office/officeart/2005/8/layout/list1"/>
    <dgm:cxn modelId="{62C5B6F6-8847-4314-9C9D-90D43B3E1807}" type="presParOf" srcId="{CC84FC40-26D8-41D5-97BF-8533196367EC}" destId="{92FF3992-2B1D-4768-A7A9-45F2F86B839E}" srcOrd="51" destOrd="0" presId="urn:microsoft.com/office/officeart/2005/8/layout/list1"/>
    <dgm:cxn modelId="{8FCA0DF6-2848-4EAB-8E8F-B0F04A262229}" type="presParOf" srcId="{CC84FC40-26D8-41D5-97BF-8533196367EC}" destId="{B476594E-DF28-462E-825C-9719013F1F8A}" srcOrd="52" destOrd="0" presId="urn:microsoft.com/office/officeart/2005/8/layout/list1"/>
    <dgm:cxn modelId="{748EA70D-7391-405B-8CB0-369763CDF41C}" type="presParOf" srcId="{B476594E-DF28-462E-825C-9719013F1F8A}" destId="{E7433597-72A9-4CF5-BADA-6255CA56BF30}" srcOrd="0" destOrd="0" presId="urn:microsoft.com/office/officeart/2005/8/layout/list1"/>
    <dgm:cxn modelId="{81CB1099-D617-412E-B779-DBED5F7D69FB}" type="presParOf" srcId="{B476594E-DF28-462E-825C-9719013F1F8A}" destId="{22EAB100-270D-4846-B25C-FE3B91C4BBEB}" srcOrd="1" destOrd="0" presId="urn:microsoft.com/office/officeart/2005/8/layout/list1"/>
    <dgm:cxn modelId="{F62ECB8B-02DE-406D-9DC3-5B4A7BF42923}" type="presParOf" srcId="{CC84FC40-26D8-41D5-97BF-8533196367EC}" destId="{93B96B80-9A4A-4F67-AB81-D8623712B92C}" srcOrd="53" destOrd="0" presId="urn:microsoft.com/office/officeart/2005/8/layout/list1"/>
    <dgm:cxn modelId="{8DCB9AF5-7538-406D-8FF9-4F4A14AA6ED8}" type="presParOf" srcId="{CC84FC40-26D8-41D5-97BF-8533196367EC}" destId="{FDA84110-8E56-4C46-B714-30F3158F149D}" srcOrd="54" destOrd="0" presId="urn:microsoft.com/office/officeart/2005/8/layout/list1"/>
    <dgm:cxn modelId="{5866B9EE-A4CB-48ED-B692-B39123670155}" type="presParOf" srcId="{CC84FC40-26D8-41D5-97BF-8533196367EC}" destId="{03A4268B-2ACA-4D94-8A19-120A744C05DA}" srcOrd="55" destOrd="0" presId="urn:microsoft.com/office/officeart/2005/8/layout/list1"/>
    <dgm:cxn modelId="{9F68483C-2600-43CC-8473-58B9C7F88371}" type="presParOf" srcId="{CC84FC40-26D8-41D5-97BF-8533196367EC}" destId="{9A04DA44-164D-45D5-AD13-70947403B3A7}" srcOrd="56" destOrd="0" presId="urn:microsoft.com/office/officeart/2005/8/layout/list1"/>
    <dgm:cxn modelId="{3B461C12-8297-462E-B211-42EF2DAD4A31}" type="presParOf" srcId="{9A04DA44-164D-45D5-AD13-70947403B3A7}" destId="{B0049F31-D958-48D7-9D3E-7908F582DAC0}" srcOrd="0" destOrd="0" presId="urn:microsoft.com/office/officeart/2005/8/layout/list1"/>
    <dgm:cxn modelId="{F904F271-FA98-4855-ACD9-CE95219B3D8E}" type="presParOf" srcId="{9A04DA44-164D-45D5-AD13-70947403B3A7}" destId="{1645E20F-35DF-49EF-88C0-1D96B4DD2857}" srcOrd="1" destOrd="0" presId="urn:microsoft.com/office/officeart/2005/8/layout/list1"/>
    <dgm:cxn modelId="{904BEA35-DA13-4706-99E3-54F4D16809E4}" type="presParOf" srcId="{CC84FC40-26D8-41D5-97BF-8533196367EC}" destId="{FF20AA4F-46E4-4551-8D66-8FEF2F57A8B9}" srcOrd="57" destOrd="0" presId="urn:microsoft.com/office/officeart/2005/8/layout/list1"/>
    <dgm:cxn modelId="{E16AC703-C241-4486-B4F6-7EE1964EEF71}" type="presParOf" srcId="{CC84FC40-26D8-41D5-97BF-8533196367EC}" destId="{61647AD9-B5CC-4BBA-A0BE-13D7DFBADA87}" srcOrd="5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FD5AD7F-7A55-41E9-9C6C-DE03B943566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2D36FD-C657-471D-9F1C-AB3609D59F3E}">
      <dgm:prSet/>
      <dgm:spPr/>
      <dgm:t>
        <a:bodyPr/>
        <a:lstStyle/>
        <a:p>
          <a:r>
            <a:rPr lang="en-US"/>
            <a:t>unit test</a:t>
          </a:r>
        </a:p>
      </dgm:t>
    </dgm:pt>
    <dgm:pt modelId="{2445DC34-B5D4-4644-82F4-592D42E9C635}" type="parTrans" cxnId="{A7B1BB6F-FF9B-4801-96A3-2ADCC8829079}">
      <dgm:prSet/>
      <dgm:spPr/>
      <dgm:t>
        <a:bodyPr/>
        <a:lstStyle/>
        <a:p>
          <a:endParaRPr lang="en-US"/>
        </a:p>
      </dgm:t>
    </dgm:pt>
    <dgm:pt modelId="{11223DCE-AA1D-4A6A-8E0D-3001B1375771}" type="sibTrans" cxnId="{A7B1BB6F-FF9B-4801-96A3-2ADCC8829079}">
      <dgm:prSet/>
      <dgm:spPr/>
      <dgm:t>
        <a:bodyPr/>
        <a:lstStyle/>
        <a:p>
          <a:endParaRPr lang="en-US"/>
        </a:p>
      </dgm:t>
    </dgm:pt>
    <dgm:pt modelId="{C6349062-F14E-4D84-A563-56A1818B7DFE}">
      <dgm:prSet/>
      <dgm:spPr/>
      <dgm:t>
        <a:bodyPr/>
        <a:lstStyle/>
        <a:p>
          <a:r>
            <a:rPr lang="en-US"/>
            <a:t>conformance test</a:t>
          </a:r>
        </a:p>
      </dgm:t>
    </dgm:pt>
    <dgm:pt modelId="{8C2C44D1-99E6-431F-AAA4-7A40275633EA}" type="parTrans" cxnId="{ED8AB5A2-0746-45A7-B6D4-6DDEBD4DF01E}">
      <dgm:prSet/>
      <dgm:spPr/>
      <dgm:t>
        <a:bodyPr/>
        <a:lstStyle/>
        <a:p>
          <a:endParaRPr lang="en-US"/>
        </a:p>
      </dgm:t>
    </dgm:pt>
    <dgm:pt modelId="{02BCEEC7-AC05-411F-B39D-E43B849691CA}" type="sibTrans" cxnId="{ED8AB5A2-0746-45A7-B6D4-6DDEBD4DF01E}">
      <dgm:prSet/>
      <dgm:spPr/>
      <dgm:t>
        <a:bodyPr/>
        <a:lstStyle/>
        <a:p>
          <a:endParaRPr lang="en-US"/>
        </a:p>
      </dgm:t>
    </dgm:pt>
    <dgm:pt modelId="{3B64B65F-8F14-41CF-84D9-010514643E12}">
      <dgm:prSet/>
      <dgm:spPr/>
      <dgm:t>
        <a:bodyPr/>
        <a:lstStyle/>
        <a:p>
          <a:r>
            <a:rPr lang="en-US"/>
            <a:t>end 2 end test</a:t>
          </a:r>
        </a:p>
      </dgm:t>
    </dgm:pt>
    <dgm:pt modelId="{BE8B4DC7-E0DB-45C8-B077-F909D5695E2A}" type="parTrans" cxnId="{325E7984-D5CE-4F51-A038-A05EEA247E41}">
      <dgm:prSet/>
      <dgm:spPr/>
      <dgm:t>
        <a:bodyPr/>
        <a:lstStyle/>
        <a:p>
          <a:endParaRPr lang="en-US"/>
        </a:p>
      </dgm:t>
    </dgm:pt>
    <dgm:pt modelId="{828EAC25-8956-4152-A1D2-D567F89D6734}" type="sibTrans" cxnId="{325E7984-D5CE-4F51-A038-A05EEA247E41}">
      <dgm:prSet/>
      <dgm:spPr/>
      <dgm:t>
        <a:bodyPr/>
        <a:lstStyle/>
        <a:p>
          <a:endParaRPr lang="en-US"/>
        </a:p>
      </dgm:t>
    </dgm:pt>
    <dgm:pt modelId="{559834B2-999E-48E4-89AE-73A8BBA3812C}">
      <dgm:prSet/>
      <dgm:spPr/>
      <dgm:t>
        <a:bodyPr/>
        <a:lstStyle/>
        <a:p>
          <a:r>
            <a:rPr lang="en-US"/>
            <a:t>integration test</a:t>
          </a:r>
        </a:p>
      </dgm:t>
    </dgm:pt>
    <dgm:pt modelId="{E17749EE-EDCD-4923-9882-1DC7EAA1DE45}" type="parTrans" cxnId="{8A5054E2-C2B4-4EAD-A8FC-85BBA53DFB1D}">
      <dgm:prSet/>
      <dgm:spPr/>
      <dgm:t>
        <a:bodyPr/>
        <a:lstStyle/>
        <a:p>
          <a:endParaRPr lang="en-US"/>
        </a:p>
      </dgm:t>
    </dgm:pt>
    <dgm:pt modelId="{17DF6C07-5E5D-4994-94A3-FEC9B4D74B28}" type="sibTrans" cxnId="{8A5054E2-C2B4-4EAD-A8FC-85BBA53DFB1D}">
      <dgm:prSet/>
      <dgm:spPr/>
      <dgm:t>
        <a:bodyPr/>
        <a:lstStyle/>
        <a:p>
          <a:endParaRPr lang="en-US"/>
        </a:p>
      </dgm:t>
    </dgm:pt>
    <dgm:pt modelId="{8207169A-1E0A-4ABE-BF64-4299E0FE6E52}">
      <dgm:prSet/>
      <dgm:spPr/>
      <dgm:t>
        <a:bodyPr/>
        <a:lstStyle/>
        <a:p>
          <a:r>
            <a:rPr lang="en-US"/>
            <a:t>Hugo</a:t>
          </a:r>
        </a:p>
      </dgm:t>
    </dgm:pt>
    <dgm:pt modelId="{4AC680BD-7395-4C4D-A6B6-286C48385911}" type="parTrans" cxnId="{D95D5FC5-4E8F-4D59-B02F-3F8381009080}">
      <dgm:prSet/>
      <dgm:spPr/>
      <dgm:t>
        <a:bodyPr/>
        <a:lstStyle/>
        <a:p>
          <a:endParaRPr lang="en-US"/>
        </a:p>
      </dgm:t>
    </dgm:pt>
    <dgm:pt modelId="{AB60BDDC-8056-4108-830D-8C4094D788F5}" type="sibTrans" cxnId="{D95D5FC5-4E8F-4D59-B02F-3F8381009080}">
      <dgm:prSet/>
      <dgm:spPr/>
      <dgm:t>
        <a:bodyPr/>
        <a:lstStyle/>
        <a:p>
          <a:endParaRPr lang="en-US"/>
        </a:p>
      </dgm:t>
    </dgm:pt>
    <dgm:pt modelId="{64A2CDAC-C2C2-4B25-B2F7-81E05AE34CB4}">
      <dgm:prSet/>
      <dgm:spPr/>
      <dgm:t>
        <a:bodyPr/>
        <a:lstStyle/>
        <a:p>
          <a:r>
            <a:rPr lang="en-US"/>
            <a:t>Go</a:t>
          </a:r>
        </a:p>
      </dgm:t>
    </dgm:pt>
    <dgm:pt modelId="{D409E71E-153D-421A-962C-1D0C2E20E577}" type="parTrans" cxnId="{BAB116F2-1795-44C4-889A-8DDBDD2FC7E8}">
      <dgm:prSet/>
      <dgm:spPr/>
      <dgm:t>
        <a:bodyPr/>
        <a:lstStyle/>
        <a:p>
          <a:endParaRPr lang="en-US"/>
        </a:p>
      </dgm:t>
    </dgm:pt>
    <dgm:pt modelId="{252DEBB5-4021-471B-AC71-A04DF893AC9F}" type="sibTrans" cxnId="{BAB116F2-1795-44C4-889A-8DDBDD2FC7E8}">
      <dgm:prSet/>
      <dgm:spPr/>
      <dgm:t>
        <a:bodyPr/>
        <a:lstStyle/>
        <a:p>
          <a:endParaRPr lang="en-US"/>
        </a:p>
      </dgm:t>
    </dgm:pt>
    <dgm:pt modelId="{2DA022AF-C590-4BDD-B306-CE541AD9EBE4}">
      <dgm:prSet/>
      <dgm:spPr/>
      <dgm:t>
        <a:bodyPr/>
        <a:lstStyle/>
        <a:p>
          <a:r>
            <a:rPr lang="en-US"/>
            <a:t>Go Mod Tidy</a:t>
          </a:r>
        </a:p>
      </dgm:t>
    </dgm:pt>
    <dgm:pt modelId="{4D1E7D70-9836-4748-883A-2A49FFB94749}" type="parTrans" cxnId="{C51B3C84-CD3D-4051-AE0D-0B25FE6F3595}">
      <dgm:prSet/>
      <dgm:spPr/>
      <dgm:t>
        <a:bodyPr/>
        <a:lstStyle/>
        <a:p>
          <a:endParaRPr lang="en-US"/>
        </a:p>
      </dgm:t>
    </dgm:pt>
    <dgm:pt modelId="{D77BB49B-0B5E-4BE8-95AC-995CCAF5F96E}" type="sibTrans" cxnId="{C51B3C84-CD3D-4051-AE0D-0B25FE6F3595}">
      <dgm:prSet/>
      <dgm:spPr/>
      <dgm:t>
        <a:bodyPr/>
        <a:lstStyle/>
        <a:p>
          <a:endParaRPr lang="en-US"/>
        </a:p>
      </dgm:t>
    </dgm:pt>
    <dgm:pt modelId="{29C70FFB-8EB4-45BD-B384-D72E18C6CAB7}">
      <dgm:prSet/>
      <dgm:spPr/>
      <dgm:t>
        <a:bodyPr/>
        <a:lstStyle/>
        <a:p>
          <a:r>
            <a:rPr lang="en-US"/>
            <a:t>Go Lint</a:t>
          </a:r>
        </a:p>
      </dgm:t>
    </dgm:pt>
    <dgm:pt modelId="{E27B2B72-0825-4591-8D7B-A1EA110AF3BE}" type="parTrans" cxnId="{4F7B1E12-BCF0-414A-983F-8E85EF9C5EEB}">
      <dgm:prSet/>
      <dgm:spPr/>
      <dgm:t>
        <a:bodyPr/>
        <a:lstStyle/>
        <a:p>
          <a:endParaRPr lang="en-US"/>
        </a:p>
      </dgm:t>
    </dgm:pt>
    <dgm:pt modelId="{0089393A-2BDF-4B31-8EC8-0CA6E4F2A800}" type="sibTrans" cxnId="{4F7B1E12-BCF0-414A-983F-8E85EF9C5EEB}">
      <dgm:prSet/>
      <dgm:spPr/>
      <dgm:t>
        <a:bodyPr/>
        <a:lstStyle/>
        <a:p>
          <a:endParaRPr lang="en-US"/>
        </a:p>
      </dgm:t>
    </dgm:pt>
    <dgm:pt modelId="{6760C53F-82D2-4B05-8773-0D7B866C1491}">
      <dgm:prSet/>
      <dgm:spPr/>
      <dgm:t>
        <a:bodyPr/>
        <a:lstStyle/>
        <a:p>
          <a:r>
            <a:rPr lang="en-US"/>
            <a:t>Go Test</a:t>
          </a:r>
        </a:p>
      </dgm:t>
    </dgm:pt>
    <dgm:pt modelId="{F92ED27F-5B81-4203-B32C-20770C547C27}" type="parTrans" cxnId="{C56412F2-3986-488D-A994-516614D9A00B}">
      <dgm:prSet/>
      <dgm:spPr/>
      <dgm:t>
        <a:bodyPr/>
        <a:lstStyle/>
        <a:p>
          <a:endParaRPr lang="en-US"/>
        </a:p>
      </dgm:t>
    </dgm:pt>
    <dgm:pt modelId="{6C24F88F-1315-4478-8543-E817D6F5A293}" type="sibTrans" cxnId="{C56412F2-3986-488D-A994-516614D9A00B}">
      <dgm:prSet/>
      <dgm:spPr/>
      <dgm:t>
        <a:bodyPr/>
        <a:lstStyle/>
        <a:p>
          <a:endParaRPr lang="en-US"/>
        </a:p>
      </dgm:t>
    </dgm:pt>
    <dgm:pt modelId="{1D2AA979-CC8F-478D-8F38-BF3CF8BBA963}">
      <dgm:prSet/>
      <dgm:spPr/>
      <dgm:t>
        <a:bodyPr/>
        <a:lstStyle/>
        <a:p>
          <a:r>
            <a:rPr lang="en-US"/>
            <a:t>fumpt</a:t>
          </a:r>
        </a:p>
      </dgm:t>
    </dgm:pt>
    <dgm:pt modelId="{7EE0FFFE-90F2-4552-A6F2-68CD16FF051A}" type="parTrans" cxnId="{768D6CA3-ECEA-4E63-B3D2-1B24AB5F8AC1}">
      <dgm:prSet/>
      <dgm:spPr/>
      <dgm:t>
        <a:bodyPr/>
        <a:lstStyle/>
        <a:p>
          <a:endParaRPr lang="en-US"/>
        </a:p>
      </dgm:t>
    </dgm:pt>
    <dgm:pt modelId="{C18E525E-8EDF-4397-9244-2A1EC9BEC5E0}" type="sibTrans" cxnId="{768D6CA3-ECEA-4E63-B3D2-1B24AB5F8AC1}">
      <dgm:prSet/>
      <dgm:spPr/>
      <dgm:t>
        <a:bodyPr/>
        <a:lstStyle/>
        <a:p>
          <a:endParaRPr lang="en-US"/>
        </a:p>
      </dgm:t>
    </dgm:pt>
    <dgm:pt modelId="{4AF38E8A-BBD3-4F76-BE22-09B5EA518576}" type="pres">
      <dgm:prSet presAssocID="{EFD5AD7F-7A55-41E9-9C6C-DE03B9435663}" presName="linearFlow" presStyleCnt="0">
        <dgm:presLayoutVars>
          <dgm:dir/>
          <dgm:resizeHandles val="exact"/>
        </dgm:presLayoutVars>
      </dgm:prSet>
      <dgm:spPr/>
    </dgm:pt>
    <dgm:pt modelId="{8055D479-16D0-496D-8194-BA033E6F0A8B}" type="pres">
      <dgm:prSet presAssocID="{FB2D36FD-C657-471D-9F1C-AB3609D59F3E}" presName="composite" presStyleCnt="0"/>
      <dgm:spPr/>
    </dgm:pt>
    <dgm:pt modelId="{E5CC3A66-EDEE-4C1D-9403-DF3C77B48432}" type="pres">
      <dgm:prSet presAssocID="{FB2D36FD-C657-471D-9F1C-AB3609D59F3E}" presName="imgShp" presStyleLbl="fgImgPlace1" presStyleIdx="0" presStyleCnt="10"/>
      <dgm:spPr/>
    </dgm:pt>
    <dgm:pt modelId="{BD579133-D099-4C2D-81E3-D6E12D7EF1D0}" type="pres">
      <dgm:prSet presAssocID="{FB2D36FD-C657-471D-9F1C-AB3609D59F3E}" presName="txShp" presStyleLbl="node1" presStyleIdx="0" presStyleCnt="10">
        <dgm:presLayoutVars>
          <dgm:bulletEnabled val="1"/>
        </dgm:presLayoutVars>
      </dgm:prSet>
      <dgm:spPr/>
    </dgm:pt>
    <dgm:pt modelId="{E1EFFB80-5DB5-429C-B32B-794DB571CE8D}" type="pres">
      <dgm:prSet presAssocID="{11223DCE-AA1D-4A6A-8E0D-3001B1375771}" presName="spacing" presStyleCnt="0"/>
      <dgm:spPr/>
    </dgm:pt>
    <dgm:pt modelId="{C91ACBCA-3613-4DA0-8C74-037D3603FA74}" type="pres">
      <dgm:prSet presAssocID="{C6349062-F14E-4D84-A563-56A1818B7DFE}" presName="composite" presStyleCnt="0"/>
      <dgm:spPr/>
    </dgm:pt>
    <dgm:pt modelId="{0839F0B8-0CC0-450D-8151-EB1F5C4D8891}" type="pres">
      <dgm:prSet presAssocID="{C6349062-F14E-4D84-A563-56A1818B7DFE}" presName="imgShp" presStyleLbl="fgImgPlace1" presStyleIdx="1" presStyleCnt="10"/>
      <dgm:spPr/>
    </dgm:pt>
    <dgm:pt modelId="{A1FFF56E-258B-4D57-BE00-6FB32C9CB141}" type="pres">
      <dgm:prSet presAssocID="{C6349062-F14E-4D84-A563-56A1818B7DFE}" presName="txShp" presStyleLbl="node1" presStyleIdx="1" presStyleCnt="10">
        <dgm:presLayoutVars>
          <dgm:bulletEnabled val="1"/>
        </dgm:presLayoutVars>
      </dgm:prSet>
      <dgm:spPr/>
    </dgm:pt>
    <dgm:pt modelId="{F9EDFE85-BE2F-402C-A5A1-1850088CAF3F}" type="pres">
      <dgm:prSet presAssocID="{02BCEEC7-AC05-411F-B39D-E43B849691CA}" presName="spacing" presStyleCnt="0"/>
      <dgm:spPr/>
    </dgm:pt>
    <dgm:pt modelId="{1F0A4199-5832-4236-96C0-C77688CB40A5}" type="pres">
      <dgm:prSet presAssocID="{3B64B65F-8F14-41CF-84D9-010514643E12}" presName="composite" presStyleCnt="0"/>
      <dgm:spPr/>
    </dgm:pt>
    <dgm:pt modelId="{2E035959-A94F-4258-991A-ABBB2419B4AC}" type="pres">
      <dgm:prSet presAssocID="{3B64B65F-8F14-41CF-84D9-010514643E12}" presName="imgShp" presStyleLbl="fgImgPlace1" presStyleIdx="2" presStyleCnt="10"/>
      <dgm:spPr/>
    </dgm:pt>
    <dgm:pt modelId="{067B513A-AF0F-44C2-AE06-1000294CC580}" type="pres">
      <dgm:prSet presAssocID="{3B64B65F-8F14-41CF-84D9-010514643E12}" presName="txShp" presStyleLbl="node1" presStyleIdx="2" presStyleCnt="10">
        <dgm:presLayoutVars>
          <dgm:bulletEnabled val="1"/>
        </dgm:presLayoutVars>
      </dgm:prSet>
      <dgm:spPr/>
    </dgm:pt>
    <dgm:pt modelId="{CD5FB82D-31DD-4CE4-8EF4-4936C395453C}" type="pres">
      <dgm:prSet presAssocID="{828EAC25-8956-4152-A1D2-D567F89D6734}" presName="spacing" presStyleCnt="0"/>
      <dgm:spPr/>
    </dgm:pt>
    <dgm:pt modelId="{DF2EF23C-50C2-4986-BCE0-9856C56D1D84}" type="pres">
      <dgm:prSet presAssocID="{559834B2-999E-48E4-89AE-73A8BBA3812C}" presName="composite" presStyleCnt="0"/>
      <dgm:spPr/>
    </dgm:pt>
    <dgm:pt modelId="{44B49C1B-37DA-4FB6-8A3B-187579582A3F}" type="pres">
      <dgm:prSet presAssocID="{559834B2-999E-48E4-89AE-73A8BBA3812C}" presName="imgShp" presStyleLbl="fgImgPlace1" presStyleIdx="3" presStyleCnt="10"/>
      <dgm:spPr/>
    </dgm:pt>
    <dgm:pt modelId="{582E5EFD-6B49-4019-971A-CB3DAAC86F43}" type="pres">
      <dgm:prSet presAssocID="{559834B2-999E-48E4-89AE-73A8BBA3812C}" presName="txShp" presStyleLbl="node1" presStyleIdx="3" presStyleCnt="10">
        <dgm:presLayoutVars>
          <dgm:bulletEnabled val="1"/>
        </dgm:presLayoutVars>
      </dgm:prSet>
      <dgm:spPr/>
    </dgm:pt>
    <dgm:pt modelId="{D054DF61-22AD-49FD-B0FC-DDDFEB70FAF8}" type="pres">
      <dgm:prSet presAssocID="{17DF6C07-5E5D-4994-94A3-FEC9B4D74B28}" presName="spacing" presStyleCnt="0"/>
      <dgm:spPr/>
    </dgm:pt>
    <dgm:pt modelId="{65B11272-83D5-489D-AEFD-3C038579C126}" type="pres">
      <dgm:prSet presAssocID="{8207169A-1E0A-4ABE-BF64-4299E0FE6E52}" presName="composite" presStyleCnt="0"/>
      <dgm:spPr/>
    </dgm:pt>
    <dgm:pt modelId="{22DCFD83-7CA3-49A2-9A56-4211A36CECBF}" type="pres">
      <dgm:prSet presAssocID="{8207169A-1E0A-4ABE-BF64-4299E0FE6E52}" presName="imgShp" presStyleLbl="fgImgPlace1" presStyleIdx="4" presStyleCnt="10"/>
      <dgm:spPr/>
    </dgm:pt>
    <dgm:pt modelId="{2E39D195-61EE-48B6-B404-C1BECCF2EF72}" type="pres">
      <dgm:prSet presAssocID="{8207169A-1E0A-4ABE-BF64-4299E0FE6E52}" presName="txShp" presStyleLbl="node1" presStyleIdx="4" presStyleCnt="10">
        <dgm:presLayoutVars>
          <dgm:bulletEnabled val="1"/>
        </dgm:presLayoutVars>
      </dgm:prSet>
      <dgm:spPr/>
    </dgm:pt>
    <dgm:pt modelId="{71CEE5D4-7626-4549-BD01-6AACC4970BB3}" type="pres">
      <dgm:prSet presAssocID="{AB60BDDC-8056-4108-830D-8C4094D788F5}" presName="spacing" presStyleCnt="0"/>
      <dgm:spPr/>
    </dgm:pt>
    <dgm:pt modelId="{E6652C25-FBF0-40B4-9183-DFB9A58A3342}" type="pres">
      <dgm:prSet presAssocID="{64A2CDAC-C2C2-4B25-B2F7-81E05AE34CB4}" presName="composite" presStyleCnt="0"/>
      <dgm:spPr/>
    </dgm:pt>
    <dgm:pt modelId="{0D451658-0063-4D10-880B-DB3ACFAAB4F4}" type="pres">
      <dgm:prSet presAssocID="{64A2CDAC-C2C2-4B25-B2F7-81E05AE34CB4}" presName="imgShp" presStyleLbl="fgImgPlace1" presStyleIdx="5" presStyleCnt="10"/>
      <dgm:spPr/>
    </dgm:pt>
    <dgm:pt modelId="{D6FA56E2-D2AB-462E-8331-624316CB1238}" type="pres">
      <dgm:prSet presAssocID="{64A2CDAC-C2C2-4B25-B2F7-81E05AE34CB4}" presName="txShp" presStyleLbl="node1" presStyleIdx="5" presStyleCnt="10">
        <dgm:presLayoutVars>
          <dgm:bulletEnabled val="1"/>
        </dgm:presLayoutVars>
      </dgm:prSet>
      <dgm:spPr/>
    </dgm:pt>
    <dgm:pt modelId="{DB7BC7C8-C476-4D62-BF85-3FDE2150A1EF}" type="pres">
      <dgm:prSet presAssocID="{252DEBB5-4021-471B-AC71-A04DF893AC9F}" presName="spacing" presStyleCnt="0"/>
      <dgm:spPr/>
    </dgm:pt>
    <dgm:pt modelId="{A2C9DEC4-4C9D-45FE-863F-FF15AACEA22B}" type="pres">
      <dgm:prSet presAssocID="{2DA022AF-C590-4BDD-B306-CE541AD9EBE4}" presName="composite" presStyleCnt="0"/>
      <dgm:spPr/>
    </dgm:pt>
    <dgm:pt modelId="{BB248AED-066B-448E-84A1-1EBBAF843F6B}" type="pres">
      <dgm:prSet presAssocID="{2DA022AF-C590-4BDD-B306-CE541AD9EBE4}" presName="imgShp" presStyleLbl="fgImgPlace1" presStyleIdx="6" presStyleCnt="10"/>
      <dgm:spPr/>
    </dgm:pt>
    <dgm:pt modelId="{A8AE0F4E-3C3E-44E9-B9B3-8A2128B0DE9B}" type="pres">
      <dgm:prSet presAssocID="{2DA022AF-C590-4BDD-B306-CE541AD9EBE4}" presName="txShp" presStyleLbl="node1" presStyleIdx="6" presStyleCnt="10">
        <dgm:presLayoutVars>
          <dgm:bulletEnabled val="1"/>
        </dgm:presLayoutVars>
      </dgm:prSet>
      <dgm:spPr/>
    </dgm:pt>
    <dgm:pt modelId="{BED71789-4C11-4431-AC50-31D961EC1651}" type="pres">
      <dgm:prSet presAssocID="{D77BB49B-0B5E-4BE8-95AC-995CCAF5F96E}" presName="spacing" presStyleCnt="0"/>
      <dgm:spPr/>
    </dgm:pt>
    <dgm:pt modelId="{E61C7D7A-F250-4514-A127-4ACE0E4FCC51}" type="pres">
      <dgm:prSet presAssocID="{29C70FFB-8EB4-45BD-B384-D72E18C6CAB7}" presName="composite" presStyleCnt="0"/>
      <dgm:spPr/>
    </dgm:pt>
    <dgm:pt modelId="{D07C6347-363D-4F02-A8C6-A8362DF98AF4}" type="pres">
      <dgm:prSet presAssocID="{29C70FFB-8EB4-45BD-B384-D72E18C6CAB7}" presName="imgShp" presStyleLbl="fgImgPlace1" presStyleIdx="7" presStyleCnt="10"/>
      <dgm:spPr/>
    </dgm:pt>
    <dgm:pt modelId="{96CA65DE-97CB-48BF-AEE2-B490DD648D09}" type="pres">
      <dgm:prSet presAssocID="{29C70FFB-8EB4-45BD-B384-D72E18C6CAB7}" presName="txShp" presStyleLbl="node1" presStyleIdx="7" presStyleCnt="10">
        <dgm:presLayoutVars>
          <dgm:bulletEnabled val="1"/>
        </dgm:presLayoutVars>
      </dgm:prSet>
      <dgm:spPr/>
    </dgm:pt>
    <dgm:pt modelId="{52D1B0F4-34C4-4198-8372-1649625D1E66}" type="pres">
      <dgm:prSet presAssocID="{0089393A-2BDF-4B31-8EC8-0CA6E4F2A800}" presName="spacing" presStyleCnt="0"/>
      <dgm:spPr/>
    </dgm:pt>
    <dgm:pt modelId="{BD461120-991C-4E16-A888-8835EEBC7597}" type="pres">
      <dgm:prSet presAssocID="{6760C53F-82D2-4B05-8773-0D7B866C1491}" presName="composite" presStyleCnt="0"/>
      <dgm:spPr/>
    </dgm:pt>
    <dgm:pt modelId="{F1F595F3-C9A7-406E-BDC4-67D1E969E5CE}" type="pres">
      <dgm:prSet presAssocID="{6760C53F-82D2-4B05-8773-0D7B866C1491}" presName="imgShp" presStyleLbl="fgImgPlace1" presStyleIdx="8" presStyleCnt="10"/>
      <dgm:spPr/>
    </dgm:pt>
    <dgm:pt modelId="{EC38F89B-DF7C-47D5-B57F-1482010FAED4}" type="pres">
      <dgm:prSet presAssocID="{6760C53F-82D2-4B05-8773-0D7B866C1491}" presName="txShp" presStyleLbl="node1" presStyleIdx="8" presStyleCnt="10">
        <dgm:presLayoutVars>
          <dgm:bulletEnabled val="1"/>
        </dgm:presLayoutVars>
      </dgm:prSet>
      <dgm:spPr/>
    </dgm:pt>
    <dgm:pt modelId="{ADEF005A-18F3-4FD1-8E7C-47E45ADBC472}" type="pres">
      <dgm:prSet presAssocID="{6C24F88F-1315-4478-8543-E817D6F5A293}" presName="spacing" presStyleCnt="0"/>
      <dgm:spPr/>
    </dgm:pt>
    <dgm:pt modelId="{29E1773F-E4B0-4BE8-A813-1DFDDBE3A2BC}" type="pres">
      <dgm:prSet presAssocID="{1D2AA979-CC8F-478D-8F38-BF3CF8BBA963}" presName="composite" presStyleCnt="0"/>
      <dgm:spPr/>
    </dgm:pt>
    <dgm:pt modelId="{5849DB4E-23BC-4F62-9AF4-F61525B26D80}" type="pres">
      <dgm:prSet presAssocID="{1D2AA979-CC8F-478D-8F38-BF3CF8BBA963}" presName="imgShp" presStyleLbl="fgImgPlace1" presStyleIdx="9" presStyleCnt="10"/>
      <dgm:spPr/>
    </dgm:pt>
    <dgm:pt modelId="{6060DBB1-20A6-4F93-A488-D0BF0C5F1CF0}" type="pres">
      <dgm:prSet presAssocID="{1D2AA979-CC8F-478D-8F38-BF3CF8BBA963}" presName="txShp" presStyleLbl="node1" presStyleIdx="9" presStyleCnt="10">
        <dgm:presLayoutVars>
          <dgm:bulletEnabled val="1"/>
        </dgm:presLayoutVars>
      </dgm:prSet>
      <dgm:spPr/>
    </dgm:pt>
  </dgm:ptLst>
  <dgm:cxnLst>
    <dgm:cxn modelId="{5E0EF010-870F-41E4-A42C-B0ECAA12A6AA}" type="presOf" srcId="{1D2AA979-CC8F-478D-8F38-BF3CF8BBA963}" destId="{6060DBB1-20A6-4F93-A488-D0BF0C5F1CF0}" srcOrd="0" destOrd="0" presId="urn:microsoft.com/office/officeart/2005/8/layout/vList3"/>
    <dgm:cxn modelId="{4F7B1E12-BCF0-414A-983F-8E85EF9C5EEB}" srcId="{EFD5AD7F-7A55-41E9-9C6C-DE03B9435663}" destId="{29C70FFB-8EB4-45BD-B384-D72E18C6CAB7}" srcOrd="7" destOrd="0" parTransId="{E27B2B72-0825-4591-8D7B-A1EA110AF3BE}" sibTransId="{0089393A-2BDF-4B31-8EC8-0CA6E4F2A800}"/>
    <dgm:cxn modelId="{A0B22E3A-4E5F-438A-8463-02FABEE79514}" type="presOf" srcId="{EFD5AD7F-7A55-41E9-9C6C-DE03B9435663}" destId="{4AF38E8A-BBD3-4F76-BE22-09B5EA518576}" srcOrd="0" destOrd="0" presId="urn:microsoft.com/office/officeart/2005/8/layout/vList3"/>
    <dgm:cxn modelId="{FA3DC143-CCB9-4150-9B97-7DC93E91281C}" type="presOf" srcId="{6760C53F-82D2-4B05-8773-0D7B866C1491}" destId="{EC38F89B-DF7C-47D5-B57F-1482010FAED4}" srcOrd="0" destOrd="0" presId="urn:microsoft.com/office/officeart/2005/8/layout/vList3"/>
    <dgm:cxn modelId="{25FDF64D-8A49-4C47-9914-83E3AB896428}" type="presOf" srcId="{FB2D36FD-C657-471D-9F1C-AB3609D59F3E}" destId="{BD579133-D099-4C2D-81E3-D6E12D7EF1D0}" srcOrd="0" destOrd="0" presId="urn:microsoft.com/office/officeart/2005/8/layout/vList3"/>
    <dgm:cxn modelId="{224B5D4E-0562-4FEB-9380-45A72B5043C7}" type="presOf" srcId="{3B64B65F-8F14-41CF-84D9-010514643E12}" destId="{067B513A-AF0F-44C2-AE06-1000294CC580}" srcOrd="0" destOrd="0" presId="urn:microsoft.com/office/officeart/2005/8/layout/vList3"/>
    <dgm:cxn modelId="{A7B1BB6F-FF9B-4801-96A3-2ADCC8829079}" srcId="{EFD5AD7F-7A55-41E9-9C6C-DE03B9435663}" destId="{FB2D36FD-C657-471D-9F1C-AB3609D59F3E}" srcOrd="0" destOrd="0" parTransId="{2445DC34-B5D4-4644-82F4-592D42E9C635}" sibTransId="{11223DCE-AA1D-4A6A-8E0D-3001B1375771}"/>
    <dgm:cxn modelId="{C51B3C84-CD3D-4051-AE0D-0B25FE6F3595}" srcId="{EFD5AD7F-7A55-41E9-9C6C-DE03B9435663}" destId="{2DA022AF-C590-4BDD-B306-CE541AD9EBE4}" srcOrd="6" destOrd="0" parTransId="{4D1E7D70-9836-4748-883A-2A49FFB94749}" sibTransId="{D77BB49B-0B5E-4BE8-95AC-995CCAF5F96E}"/>
    <dgm:cxn modelId="{325E7984-D5CE-4F51-A038-A05EEA247E41}" srcId="{EFD5AD7F-7A55-41E9-9C6C-DE03B9435663}" destId="{3B64B65F-8F14-41CF-84D9-010514643E12}" srcOrd="2" destOrd="0" parTransId="{BE8B4DC7-E0DB-45C8-B077-F909D5695E2A}" sibTransId="{828EAC25-8956-4152-A1D2-D567F89D6734}"/>
    <dgm:cxn modelId="{116E4787-22A9-4385-B5C0-BA9C763F28BE}" type="presOf" srcId="{559834B2-999E-48E4-89AE-73A8BBA3812C}" destId="{582E5EFD-6B49-4019-971A-CB3DAAC86F43}" srcOrd="0" destOrd="0" presId="urn:microsoft.com/office/officeart/2005/8/layout/vList3"/>
    <dgm:cxn modelId="{5DBA309D-810F-4C0B-A9D1-ED03502BB7A3}" type="presOf" srcId="{64A2CDAC-C2C2-4B25-B2F7-81E05AE34CB4}" destId="{D6FA56E2-D2AB-462E-8331-624316CB1238}" srcOrd="0" destOrd="0" presId="urn:microsoft.com/office/officeart/2005/8/layout/vList3"/>
    <dgm:cxn modelId="{2A47E99F-D9BD-4DE4-B99F-4A59BBF49BA2}" type="presOf" srcId="{C6349062-F14E-4D84-A563-56A1818B7DFE}" destId="{A1FFF56E-258B-4D57-BE00-6FB32C9CB141}" srcOrd="0" destOrd="0" presId="urn:microsoft.com/office/officeart/2005/8/layout/vList3"/>
    <dgm:cxn modelId="{ED8AB5A2-0746-45A7-B6D4-6DDEBD4DF01E}" srcId="{EFD5AD7F-7A55-41E9-9C6C-DE03B9435663}" destId="{C6349062-F14E-4D84-A563-56A1818B7DFE}" srcOrd="1" destOrd="0" parTransId="{8C2C44D1-99E6-431F-AAA4-7A40275633EA}" sibTransId="{02BCEEC7-AC05-411F-B39D-E43B849691CA}"/>
    <dgm:cxn modelId="{768D6CA3-ECEA-4E63-B3D2-1B24AB5F8AC1}" srcId="{EFD5AD7F-7A55-41E9-9C6C-DE03B9435663}" destId="{1D2AA979-CC8F-478D-8F38-BF3CF8BBA963}" srcOrd="9" destOrd="0" parTransId="{7EE0FFFE-90F2-4552-A6F2-68CD16FF051A}" sibTransId="{C18E525E-8EDF-4397-9244-2A1EC9BEC5E0}"/>
    <dgm:cxn modelId="{D95D5FC5-4E8F-4D59-B02F-3F8381009080}" srcId="{EFD5AD7F-7A55-41E9-9C6C-DE03B9435663}" destId="{8207169A-1E0A-4ABE-BF64-4299E0FE6E52}" srcOrd="4" destOrd="0" parTransId="{4AC680BD-7395-4C4D-A6B6-286C48385911}" sibTransId="{AB60BDDC-8056-4108-830D-8C4094D788F5}"/>
    <dgm:cxn modelId="{549E61C5-2C4B-47B7-B91D-AEAD7DEF18E7}" type="presOf" srcId="{2DA022AF-C590-4BDD-B306-CE541AD9EBE4}" destId="{A8AE0F4E-3C3E-44E9-B9B3-8A2128B0DE9B}" srcOrd="0" destOrd="0" presId="urn:microsoft.com/office/officeart/2005/8/layout/vList3"/>
    <dgm:cxn modelId="{41271DE1-C746-4204-B516-E2D9BFC7F111}" type="presOf" srcId="{29C70FFB-8EB4-45BD-B384-D72E18C6CAB7}" destId="{96CA65DE-97CB-48BF-AEE2-B490DD648D09}" srcOrd="0" destOrd="0" presId="urn:microsoft.com/office/officeart/2005/8/layout/vList3"/>
    <dgm:cxn modelId="{8A5054E2-C2B4-4EAD-A8FC-85BBA53DFB1D}" srcId="{EFD5AD7F-7A55-41E9-9C6C-DE03B9435663}" destId="{559834B2-999E-48E4-89AE-73A8BBA3812C}" srcOrd="3" destOrd="0" parTransId="{E17749EE-EDCD-4923-9882-1DC7EAA1DE45}" sibTransId="{17DF6C07-5E5D-4994-94A3-FEC9B4D74B28}"/>
    <dgm:cxn modelId="{C56412F2-3986-488D-A994-516614D9A00B}" srcId="{EFD5AD7F-7A55-41E9-9C6C-DE03B9435663}" destId="{6760C53F-82D2-4B05-8773-0D7B866C1491}" srcOrd="8" destOrd="0" parTransId="{F92ED27F-5B81-4203-B32C-20770C547C27}" sibTransId="{6C24F88F-1315-4478-8543-E817D6F5A293}"/>
    <dgm:cxn modelId="{BAB116F2-1795-44C4-889A-8DDBDD2FC7E8}" srcId="{EFD5AD7F-7A55-41E9-9C6C-DE03B9435663}" destId="{64A2CDAC-C2C2-4B25-B2F7-81E05AE34CB4}" srcOrd="5" destOrd="0" parTransId="{D409E71E-153D-421A-962C-1D0C2E20E577}" sibTransId="{252DEBB5-4021-471B-AC71-A04DF893AC9F}"/>
    <dgm:cxn modelId="{42A583FE-A7E1-4792-8172-1C82EABE2979}" type="presOf" srcId="{8207169A-1E0A-4ABE-BF64-4299E0FE6E52}" destId="{2E39D195-61EE-48B6-B404-C1BECCF2EF72}" srcOrd="0" destOrd="0" presId="urn:microsoft.com/office/officeart/2005/8/layout/vList3"/>
    <dgm:cxn modelId="{F6DEFE96-BCF3-4B57-B7C7-F56CD2B7F881}" type="presParOf" srcId="{4AF38E8A-BBD3-4F76-BE22-09B5EA518576}" destId="{8055D479-16D0-496D-8194-BA033E6F0A8B}" srcOrd="0" destOrd="0" presId="urn:microsoft.com/office/officeart/2005/8/layout/vList3"/>
    <dgm:cxn modelId="{10D80DA2-9FDA-48DF-99F1-283DA684DBF2}" type="presParOf" srcId="{8055D479-16D0-496D-8194-BA033E6F0A8B}" destId="{E5CC3A66-EDEE-4C1D-9403-DF3C77B48432}" srcOrd="0" destOrd="0" presId="urn:microsoft.com/office/officeart/2005/8/layout/vList3"/>
    <dgm:cxn modelId="{C73534D7-14B0-490C-BAE8-AFE694BAAC14}" type="presParOf" srcId="{8055D479-16D0-496D-8194-BA033E6F0A8B}" destId="{BD579133-D099-4C2D-81E3-D6E12D7EF1D0}" srcOrd="1" destOrd="0" presId="urn:microsoft.com/office/officeart/2005/8/layout/vList3"/>
    <dgm:cxn modelId="{640B5B7D-D354-422B-B797-BE108CFB0AAE}" type="presParOf" srcId="{4AF38E8A-BBD3-4F76-BE22-09B5EA518576}" destId="{E1EFFB80-5DB5-429C-B32B-794DB571CE8D}" srcOrd="1" destOrd="0" presId="urn:microsoft.com/office/officeart/2005/8/layout/vList3"/>
    <dgm:cxn modelId="{14879FC8-C852-425E-9CEB-62E9290F8C19}" type="presParOf" srcId="{4AF38E8A-BBD3-4F76-BE22-09B5EA518576}" destId="{C91ACBCA-3613-4DA0-8C74-037D3603FA74}" srcOrd="2" destOrd="0" presId="urn:microsoft.com/office/officeart/2005/8/layout/vList3"/>
    <dgm:cxn modelId="{56DD3848-5729-4390-AACC-47DCC3981082}" type="presParOf" srcId="{C91ACBCA-3613-4DA0-8C74-037D3603FA74}" destId="{0839F0B8-0CC0-450D-8151-EB1F5C4D8891}" srcOrd="0" destOrd="0" presId="urn:microsoft.com/office/officeart/2005/8/layout/vList3"/>
    <dgm:cxn modelId="{C11FF4B3-A3B3-471B-BF21-3A53766A87DF}" type="presParOf" srcId="{C91ACBCA-3613-4DA0-8C74-037D3603FA74}" destId="{A1FFF56E-258B-4D57-BE00-6FB32C9CB141}" srcOrd="1" destOrd="0" presId="urn:microsoft.com/office/officeart/2005/8/layout/vList3"/>
    <dgm:cxn modelId="{7E673627-CE09-4657-843D-594004CF80BC}" type="presParOf" srcId="{4AF38E8A-BBD3-4F76-BE22-09B5EA518576}" destId="{F9EDFE85-BE2F-402C-A5A1-1850088CAF3F}" srcOrd="3" destOrd="0" presId="urn:microsoft.com/office/officeart/2005/8/layout/vList3"/>
    <dgm:cxn modelId="{A8FF38C4-4C1C-4C58-8762-77369D78AF5E}" type="presParOf" srcId="{4AF38E8A-BBD3-4F76-BE22-09B5EA518576}" destId="{1F0A4199-5832-4236-96C0-C77688CB40A5}" srcOrd="4" destOrd="0" presId="urn:microsoft.com/office/officeart/2005/8/layout/vList3"/>
    <dgm:cxn modelId="{B97F3864-27C4-438A-85C1-646FA07ED0BA}" type="presParOf" srcId="{1F0A4199-5832-4236-96C0-C77688CB40A5}" destId="{2E035959-A94F-4258-991A-ABBB2419B4AC}" srcOrd="0" destOrd="0" presId="urn:microsoft.com/office/officeart/2005/8/layout/vList3"/>
    <dgm:cxn modelId="{849134BE-F475-4FDE-BE42-D0B642D6EA3C}" type="presParOf" srcId="{1F0A4199-5832-4236-96C0-C77688CB40A5}" destId="{067B513A-AF0F-44C2-AE06-1000294CC580}" srcOrd="1" destOrd="0" presId="urn:microsoft.com/office/officeart/2005/8/layout/vList3"/>
    <dgm:cxn modelId="{79029EE0-C6CA-431E-9E5D-239415331C6E}" type="presParOf" srcId="{4AF38E8A-BBD3-4F76-BE22-09B5EA518576}" destId="{CD5FB82D-31DD-4CE4-8EF4-4936C395453C}" srcOrd="5" destOrd="0" presId="urn:microsoft.com/office/officeart/2005/8/layout/vList3"/>
    <dgm:cxn modelId="{C03175A8-01B9-4ACD-96BE-DF93E05A8529}" type="presParOf" srcId="{4AF38E8A-BBD3-4F76-BE22-09B5EA518576}" destId="{DF2EF23C-50C2-4986-BCE0-9856C56D1D84}" srcOrd="6" destOrd="0" presId="urn:microsoft.com/office/officeart/2005/8/layout/vList3"/>
    <dgm:cxn modelId="{6B2D36E3-CE36-452C-A868-596D3AD28727}" type="presParOf" srcId="{DF2EF23C-50C2-4986-BCE0-9856C56D1D84}" destId="{44B49C1B-37DA-4FB6-8A3B-187579582A3F}" srcOrd="0" destOrd="0" presId="urn:microsoft.com/office/officeart/2005/8/layout/vList3"/>
    <dgm:cxn modelId="{9A888A8A-971B-472F-A178-6637CABB1A05}" type="presParOf" srcId="{DF2EF23C-50C2-4986-BCE0-9856C56D1D84}" destId="{582E5EFD-6B49-4019-971A-CB3DAAC86F43}" srcOrd="1" destOrd="0" presId="urn:microsoft.com/office/officeart/2005/8/layout/vList3"/>
    <dgm:cxn modelId="{63F23C5A-3B38-4FCA-B6D6-F8581B5DC1CE}" type="presParOf" srcId="{4AF38E8A-BBD3-4F76-BE22-09B5EA518576}" destId="{D054DF61-22AD-49FD-B0FC-DDDFEB70FAF8}" srcOrd="7" destOrd="0" presId="urn:microsoft.com/office/officeart/2005/8/layout/vList3"/>
    <dgm:cxn modelId="{678AEBB7-5036-4DEA-B10C-DB9EE51F6F32}" type="presParOf" srcId="{4AF38E8A-BBD3-4F76-BE22-09B5EA518576}" destId="{65B11272-83D5-489D-AEFD-3C038579C126}" srcOrd="8" destOrd="0" presId="urn:microsoft.com/office/officeart/2005/8/layout/vList3"/>
    <dgm:cxn modelId="{994416B1-1FFA-48B7-B098-ADD6A9014A8F}" type="presParOf" srcId="{65B11272-83D5-489D-AEFD-3C038579C126}" destId="{22DCFD83-7CA3-49A2-9A56-4211A36CECBF}" srcOrd="0" destOrd="0" presId="urn:microsoft.com/office/officeart/2005/8/layout/vList3"/>
    <dgm:cxn modelId="{53B7BCA0-E866-44D9-BB93-4489EF90B875}" type="presParOf" srcId="{65B11272-83D5-489D-AEFD-3C038579C126}" destId="{2E39D195-61EE-48B6-B404-C1BECCF2EF72}" srcOrd="1" destOrd="0" presId="urn:microsoft.com/office/officeart/2005/8/layout/vList3"/>
    <dgm:cxn modelId="{FF95E58A-EC4D-4EE3-B0D9-48262D1D0468}" type="presParOf" srcId="{4AF38E8A-BBD3-4F76-BE22-09B5EA518576}" destId="{71CEE5D4-7626-4549-BD01-6AACC4970BB3}" srcOrd="9" destOrd="0" presId="urn:microsoft.com/office/officeart/2005/8/layout/vList3"/>
    <dgm:cxn modelId="{98A00592-B55C-42CC-A7F5-13A301EBD358}" type="presParOf" srcId="{4AF38E8A-BBD3-4F76-BE22-09B5EA518576}" destId="{E6652C25-FBF0-40B4-9183-DFB9A58A3342}" srcOrd="10" destOrd="0" presId="urn:microsoft.com/office/officeart/2005/8/layout/vList3"/>
    <dgm:cxn modelId="{6DBABD2C-2E35-464B-BED2-110DF53490F1}" type="presParOf" srcId="{E6652C25-FBF0-40B4-9183-DFB9A58A3342}" destId="{0D451658-0063-4D10-880B-DB3ACFAAB4F4}" srcOrd="0" destOrd="0" presId="urn:microsoft.com/office/officeart/2005/8/layout/vList3"/>
    <dgm:cxn modelId="{B10AAA0D-FB75-495C-89A1-4E23F869A96B}" type="presParOf" srcId="{E6652C25-FBF0-40B4-9183-DFB9A58A3342}" destId="{D6FA56E2-D2AB-462E-8331-624316CB1238}" srcOrd="1" destOrd="0" presId="urn:microsoft.com/office/officeart/2005/8/layout/vList3"/>
    <dgm:cxn modelId="{19ACDBA0-E0DF-4BF5-B7FD-B8206013CBB1}" type="presParOf" srcId="{4AF38E8A-BBD3-4F76-BE22-09B5EA518576}" destId="{DB7BC7C8-C476-4D62-BF85-3FDE2150A1EF}" srcOrd="11" destOrd="0" presId="urn:microsoft.com/office/officeart/2005/8/layout/vList3"/>
    <dgm:cxn modelId="{021F034E-69ED-4D30-8C7B-F62DEA7F0064}" type="presParOf" srcId="{4AF38E8A-BBD3-4F76-BE22-09B5EA518576}" destId="{A2C9DEC4-4C9D-45FE-863F-FF15AACEA22B}" srcOrd="12" destOrd="0" presId="urn:microsoft.com/office/officeart/2005/8/layout/vList3"/>
    <dgm:cxn modelId="{28D20730-6DBC-403C-BB76-1ECB9BCDBFB7}" type="presParOf" srcId="{A2C9DEC4-4C9D-45FE-863F-FF15AACEA22B}" destId="{BB248AED-066B-448E-84A1-1EBBAF843F6B}" srcOrd="0" destOrd="0" presId="urn:microsoft.com/office/officeart/2005/8/layout/vList3"/>
    <dgm:cxn modelId="{F0703E97-B4E8-4E9B-A2C6-043275D31AC5}" type="presParOf" srcId="{A2C9DEC4-4C9D-45FE-863F-FF15AACEA22B}" destId="{A8AE0F4E-3C3E-44E9-B9B3-8A2128B0DE9B}" srcOrd="1" destOrd="0" presId="urn:microsoft.com/office/officeart/2005/8/layout/vList3"/>
    <dgm:cxn modelId="{9F9A7792-6085-4F5F-925C-F2926A09B1BA}" type="presParOf" srcId="{4AF38E8A-BBD3-4F76-BE22-09B5EA518576}" destId="{BED71789-4C11-4431-AC50-31D961EC1651}" srcOrd="13" destOrd="0" presId="urn:microsoft.com/office/officeart/2005/8/layout/vList3"/>
    <dgm:cxn modelId="{B1F4A060-B1B2-446E-8AD6-863703B330E2}" type="presParOf" srcId="{4AF38E8A-BBD3-4F76-BE22-09B5EA518576}" destId="{E61C7D7A-F250-4514-A127-4ACE0E4FCC51}" srcOrd="14" destOrd="0" presId="urn:microsoft.com/office/officeart/2005/8/layout/vList3"/>
    <dgm:cxn modelId="{8A4B0714-C5E5-45F9-BBE5-DC97BE783687}" type="presParOf" srcId="{E61C7D7A-F250-4514-A127-4ACE0E4FCC51}" destId="{D07C6347-363D-4F02-A8C6-A8362DF98AF4}" srcOrd="0" destOrd="0" presId="urn:microsoft.com/office/officeart/2005/8/layout/vList3"/>
    <dgm:cxn modelId="{6F996F13-9B5F-4C86-BA84-859335CE4182}" type="presParOf" srcId="{E61C7D7A-F250-4514-A127-4ACE0E4FCC51}" destId="{96CA65DE-97CB-48BF-AEE2-B490DD648D09}" srcOrd="1" destOrd="0" presId="urn:microsoft.com/office/officeart/2005/8/layout/vList3"/>
    <dgm:cxn modelId="{B934D30E-A2F8-4EC0-9DE8-638881701E6B}" type="presParOf" srcId="{4AF38E8A-BBD3-4F76-BE22-09B5EA518576}" destId="{52D1B0F4-34C4-4198-8372-1649625D1E66}" srcOrd="15" destOrd="0" presId="urn:microsoft.com/office/officeart/2005/8/layout/vList3"/>
    <dgm:cxn modelId="{95054983-F25A-4762-9A08-F01F8AC9C5A1}" type="presParOf" srcId="{4AF38E8A-BBD3-4F76-BE22-09B5EA518576}" destId="{BD461120-991C-4E16-A888-8835EEBC7597}" srcOrd="16" destOrd="0" presId="urn:microsoft.com/office/officeart/2005/8/layout/vList3"/>
    <dgm:cxn modelId="{6471C029-5B02-450D-988B-09CAA91BFEB2}" type="presParOf" srcId="{BD461120-991C-4E16-A888-8835EEBC7597}" destId="{F1F595F3-C9A7-406E-BDC4-67D1E969E5CE}" srcOrd="0" destOrd="0" presId="urn:microsoft.com/office/officeart/2005/8/layout/vList3"/>
    <dgm:cxn modelId="{A7C54F3C-9228-49F7-A7EB-765B31D4026A}" type="presParOf" srcId="{BD461120-991C-4E16-A888-8835EEBC7597}" destId="{EC38F89B-DF7C-47D5-B57F-1482010FAED4}" srcOrd="1" destOrd="0" presId="urn:microsoft.com/office/officeart/2005/8/layout/vList3"/>
    <dgm:cxn modelId="{BEA75EA1-FFEF-4808-BF1F-50B1667A7593}" type="presParOf" srcId="{4AF38E8A-BBD3-4F76-BE22-09B5EA518576}" destId="{ADEF005A-18F3-4FD1-8E7C-47E45ADBC472}" srcOrd="17" destOrd="0" presId="urn:microsoft.com/office/officeart/2005/8/layout/vList3"/>
    <dgm:cxn modelId="{37B10B47-60E0-45E6-88B9-A9386CD957C5}" type="presParOf" srcId="{4AF38E8A-BBD3-4F76-BE22-09B5EA518576}" destId="{29E1773F-E4B0-4BE8-A813-1DFDDBE3A2BC}" srcOrd="18" destOrd="0" presId="urn:microsoft.com/office/officeart/2005/8/layout/vList3"/>
    <dgm:cxn modelId="{4ABA5164-818C-4E1A-B3EC-E2684DB7381C}" type="presParOf" srcId="{29E1773F-E4B0-4BE8-A813-1DFDDBE3A2BC}" destId="{5849DB4E-23BC-4F62-9AF4-F61525B26D80}" srcOrd="0" destOrd="0" presId="urn:microsoft.com/office/officeart/2005/8/layout/vList3"/>
    <dgm:cxn modelId="{155DA6FB-D6CD-45EC-8AFC-859ECBE31546}" type="presParOf" srcId="{29E1773F-E4B0-4BE8-A813-1DFDDBE3A2BC}" destId="{6060DBB1-20A6-4F93-A488-D0BF0C5F1CF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BDCAD0-0349-4F7B-A19C-A00095E72AC7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889355B-A470-47D8-9B5A-C086823132BF}">
      <dgm:prSet/>
      <dgm:spPr/>
      <dgm:t>
        <a:bodyPr/>
        <a:lstStyle/>
        <a:p>
          <a:r>
            <a:rPr lang="en-US"/>
            <a:t>Code dumped by commercial vendor</a:t>
          </a:r>
        </a:p>
      </dgm:t>
    </dgm:pt>
    <dgm:pt modelId="{8334E98B-088F-4DB1-ADE1-87E4FBCB6BE3}" type="parTrans" cxnId="{8C43DE24-0317-4EAA-8607-08780AAD239D}">
      <dgm:prSet/>
      <dgm:spPr/>
      <dgm:t>
        <a:bodyPr/>
        <a:lstStyle/>
        <a:p>
          <a:endParaRPr lang="en-US"/>
        </a:p>
      </dgm:t>
    </dgm:pt>
    <dgm:pt modelId="{5DC17654-E19B-4B6D-8102-19E4669C4B83}" type="sibTrans" cxnId="{8C43DE24-0317-4EAA-8607-08780AAD239D}">
      <dgm:prSet/>
      <dgm:spPr/>
      <dgm:t>
        <a:bodyPr/>
        <a:lstStyle/>
        <a:p>
          <a:endParaRPr lang="en-US"/>
        </a:p>
      </dgm:t>
    </dgm:pt>
    <dgm:pt modelId="{51277673-0753-46C9-830A-8C2FE0B1E3C9}">
      <dgm:prSet/>
      <dgm:spPr/>
      <dgm:t>
        <a:bodyPr/>
        <a:lstStyle/>
        <a:p>
          <a:r>
            <a:rPr lang="en-US"/>
            <a:t>One person effort</a:t>
          </a:r>
        </a:p>
      </dgm:t>
    </dgm:pt>
    <dgm:pt modelId="{FAFD9196-DD6F-4E81-89A2-A8BB18B2D297}" type="parTrans" cxnId="{862C945A-DBD1-4C90-B80C-E338F442CC4E}">
      <dgm:prSet/>
      <dgm:spPr/>
      <dgm:t>
        <a:bodyPr/>
        <a:lstStyle/>
        <a:p>
          <a:endParaRPr lang="en-US"/>
        </a:p>
      </dgm:t>
    </dgm:pt>
    <dgm:pt modelId="{DFA5F05C-E854-452E-BC89-016847DC0992}" type="sibTrans" cxnId="{862C945A-DBD1-4C90-B80C-E338F442CC4E}">
      <dgm:prSet/>
      <dgm:spPr/>
      <dgm:t>
        <a:bodyPr/>
        <a:lstStyle/>
        <a:p>
          <a:endParaRPr lang="en-US"/>
        </a:p>
      </dgm:t>
    </dgm:pt>
    <dgm:pt modelId="{627CEA73-2B49-460C-8ACB-BAC9E1A49378}">
      <dgm:prSet/>
      <dgm:spPr/>
      <dgm:t>
        <a:bodyPr/>
        <a:lstStyle/>
        <a:p>
          <a:r>
            <a:rPr lang="en-US" dirty="0"/>
            <a:t>go-</a:t>
          </a:r>
          <a:r>
            <a:rPr lang="en-US" dirty="0" err="1"/>
            <a:t>ora</a:t>
          </a:r>
          <a:endParaRPr lang="en-US" dirty="0"/>
        </a:p>
      </dgm:t>
    </dgm:pt>
    <dgm:pt modelId="{CEC45843-9F4E-4E8B-A2B0-044B3C8EF65E}" type="parTrans" cxnId="{785138FC-DBC1-4015-B7C6-AC8ED60E5829}">
      <dgm:prSet/>
      <dgm:spPr/>
      <dgm:t>
        <a:bodyPr/>
        <a:lstStyle/>
        <a:p>
          <a:endParaRPr lang="en-US"/>
        </a:p>
      </dgm:t>
    </dgm:pt>
    <dgm:pt modelId="{062D2356-7CA1-4EA2-8242-1662C8F3CDD0}" type="sibTrans" cxnId="{785138FC-DBC1-4015-B7C6-AC8ED60E5829}">
      <dgm:prSet/>
      <dgm:spPr/>
      <dgm:t>
        <a:bodyPr/>
        <a:lstStyle/>
        <a:p>
          <a:endParaRPr lang="en-US"/>
        </a:p>
      </dgm:t>
    </dgm:pt>
    <dgm:pt modelId="{11299EC6-7CAC-486A-8AFF-3F5EEF071641}">
      <dgm:prSet/>
      <dgm:spPr/>
      <dgm:t>
        <a:bodyPr/>
        <a:lstStyle/>
        <a:p>
          <a:r>
            <a:rPr lang="en-US"/>
            <a:t>Project with wonderful past but bleak future</a:t>
          </a:r>
        </a:p>
      </dgm:t>
    </dgm:pt>
    <dgm:pt modelId="{B8A0E066-770A-4B1A-BD98-75B1C55F21E6}" type="parTrans" cxnId="{BBD8C076-2403-4385-A575-7E26B6DDADCC}">
      <dgm:prSet/>
      <dgm:spPr/>
      <dgm:t>
        <a:bodyPr/>
        <a:lstStyle/>
        <a:p>
          <a:endParaRPr lang="en-US"/>
        </a:p>
      </dgm:t>
    </dgm:pt>
    <dgm:pt modelId="{B4549A47-C1FE-499E-BEB1-A320C783A9F6}" type="sibTrans" cxnId="{BBD8C076-2403-4385-A575-7E26B6DDADCC}">
      <dgm:prSet/>
      <dgm:spPr/>
      <dgm:t>
        <a:bodyPr/>
        <a:lstStyle/>
        <a:p>
          <a:endParaRPr lang="en-US"/>
        </a:p>
      </dgm:t>
    </dgm:pt>
    <dgm:pt modelId="{7F96BFD3-C4AE-48AE-BB2C-AD6B748648C6}">
      <dgm:prSet/>
      <dgm:spPr/>
      <dgm:t>
        <a:bodyPr/>
        <a:lstStyle/>
        <a:p>
          <a:r>
            <a:rPr lang="en-US" dirty="0"/>
            <a:t>Apache Struts, Apache </a:t>
          </a:r>
          <a:r>
            <a:rPr lang="en-US" dirty="0" err="1"/>
            <a:t>MyFaces</a:t>
          </a:r>
          <a:r>
            <a:rPr lang="en-US" dirty="0"/>
            <a:t>, Apache </a:t>
          </a:r>
          <a:r>
            <a:rPr lang="en-US" dirty="0" err="1"/>
            <a:t>Xalan</a:t>
          </a:r>
          <a:r>
            <a:rPr lang="en-US" dirty="0"/>
            <a:t>, Apache Ant</a:t>
          </a:r>
        </a:p>
      </dgm:t>
    </dgm:pt>
    <dgm:pt modelId="{C490D513-14AF-4E9A-B7DB-9BA6F9763D86}" type="parTrans" cxnId="{0865B1EE-4DF7-4A8A-9E0C-171E56B7CEFA}">
      <dgm:prSet/>
      <dgm:spPr/>
      <dgm:t>
        <a:bodyPr/>
        <a:lstStyle/>
        <a:p>
          <a:endParaRPr lang="en-US"/>
        </a:p>
      </dgm:t>
    </dgm:pt>
    <dgm:pt modelId="{A40CC978-9FD2-4999-811A-003D9B7E6D3B}" type="sibTrans" cxnId="{0865B1EE-4DF7-4A8A-9E0C-171E56B7CEFA}">
      <dgm:prSet/>
      <dgm:spPr/>
      <dgm:t>
        <a:bodyPr/>
        <a:lstStyle/>
        <a:p>
          <a:endParaRPr lang="en-US"/>
        </a:p>
      </dgm:t>
    </dgm:pt>
    <dgm:pt modelId="{AE6F1916-A5BC-429B-9287-37185833C89B}">
      <dgm:prSet/>
      <dgm:spPr/>
      <dgm:t>
        <a:bodyPr/>
        <a:lstStyle/>
        <a:p>
          <a:r>
            <a:rPr lang="en-US"/>
            <a:t>Closely controlled by and mixed up with a single commercial entity</a:t>
          </a:r>
        </a:p>
      </dgm:t>
    </dgm:pt>
    <dgm:pt modelId="{31A5EB13-E267-4A55-AA1B-22AC3D3023E9}" type="parTrans" cxnId="{280EE694-833B-431E-AB3D-F6D13AF1CA1B}">
      <dgm:prSet/>
      <dgm:spPr/>
      <dgm:t>
        <a:bodyPr/>
        <a:lstStyle/>
        <a:p>
          <a:endParaRPr lang="en-US"/>
        </a:p>
      </dgm:t>
    </dgm:pt>
    <dgm:pt modelId="{78968E18-A6D1-4180-A1BB-5AF7C0A83B2A}" type="sibTrans" cxnId="{280EE694-833B-431E-AB3D-F6D13AF1CA1B}">
      <dgm:prSet/>
      <dgm:spPr/>
      <dgm:t>
        <a:bodyPr/>
        <a:lstStyle/>
        <a:p>
          <a:endParaRPr lang="en-US"/>
        </a:p>
      </dgm:t>
    </dgm:pt>
    <dgm:pt modelId="{3E7A032D-109A-42AD-85B5-82BCFA7FE4A6}">
      <dgm:prSet/>
      <dgm:spPr/>
      <dgm:t>
        <a:bodyPr/>
        <a:lstStyle/>
        <a:p>
          <a:r>
            <a:rPr lang="en-US"/>
            <a:t>Elastic Stack, OpenShift, VirtualBox, VS Code, MySQL</a:t>
          </a:r>
        </a:p>
      </dgm:t>
    </dgm:pt>
    <dgm:pt modelId="{95D14046-AEC8-48F1-9A09-0406F91A3D40}" type="parTrans" cxnId="{14E5F551-9B5C-4BE4-BC2C-E4A6DC797190}">
      <dgm:prSet/>
      <dgm:spPr/>
      <dgm:t>
        <a:bodyPr/>
        <a:lstStyle/>
        <a:p>
          <a:endParaRPr lang="en-US"/>
        </a:p>
      </dgm:t>
    </dgm:pt>
    <dgm:pt modelId="{90C67545-0C55-4002-BD87-0B74067B3C9A}" type="sibTrans" cxnId="{14E5F551-9B5C-4BE4-BC2C-E4A6DC797190}">
      <dgm:prSet/>
      <dgm:spPr/>
      <dgm:t>
        <a:bodyPr/>
        <a:lstStyle/>
        <a:p>
          <a:endParaRPr lang="en-US"/>
        </a:p>
      </dgm:t>
    </dgm:pt>
    <dgm:pt modelId="{C57014C6-08F9-438E-8479-05F565A2584C}">
      <dgm:prSet/>
      <dgm:spPr/>
      <dgm:t>
        <a:bodyPr/>
        <a:lstStyle/>
        <a:p>
          <a:r>
            <a:rPr lang="en-US"/>
            <a:t>Strategic support [and interest] from multiple commercial vendors</a:t>
          </a:r>
        </a:p>
      </dgm:t>
    </dgm:pt>
    <dgm:pt modelId="{40387274-BE07-4D29-A707-8A93E92B1A91}" type="parTrans" cxnId="{C4B5920F-54E4-4E35-8591-A2FCAE9E7CCA}">
      <dgm:prSet/>
      <dgm:spPr/>
      <dgm:t>
        <a:bodyPr/>
        <a:lstStyle/>
        <a:p>
          <a:endParaRPr lang="en-US"/>
        </a:p>
      </dgm:t>
    </dgm:pt>
    <dgm:pt modelId="{1FF76372-74A6-446E-8DCF-A1F52CA323C7}" type="sibTrans" cxnId="{C4B5920F-54E4-4E35-8591-A2FCAE9E7CCA}">
      <dgm:prSet/>
      <dgm:spPr/>
      <dgm:t>
        <a:bodyPr/>
        <a:lstStyle/>
        <a:p>
          <a:endParaRPr lang="en-US"/>
        </a:p>
      </dgm:t>
    </dgm:pt>
    <dgm:pt modelId="{BFDBA168-3001-4952-99E8-360C4AB30B8C}">
      <dgm:prSet/>
      <dgm:spPr/>
      <dgm:t>
        <a:bodyPr/>
        <a:lstStyle/>
        <a:p>
          <a:r>
            <a:rPr lang="en-US"/>
            <a:t>OpenJDK, Kubernetes, Apache Spark</a:t>
          </a:r>
        </a:p>
      </dgm:t>
    </dgm:pt>
    <dgm:pt modelId="{31C16F95-D2D9-41C7-9B25-3D5D07DEF775}" type="parTrans" cxnId="{E76470EE-2228-44C6-BC02-B2F89DB694AD}">
      <dgm:prSet/>
      <dgm:spPr/>
      <dgm:t>
        <a:bodyPr/>
        <a:lstStyle/>
        <a:p>
          <a:endParaRPr lang="en-US"/>
        </a:p>
      </dgm:t>
    </dgm:pt>
    <dgm:pt modelId="{1BC6893C-1E07-463F-A43A-528284D4AE1B}" type="sibTrans" cxnId="{E76470EE-2228-44C6-BC02-B2F89DB694AD}">
      <dgm:prSet/>
      <dgm:spPr/>
      <dgm:t>
        <a:bodyPr/>
        <a:lstStyle/>
        <a:p>
          <a:endParaRPr lang="en-US"/>
        </a:p>
      </dgm:t>
    </dgm:pt>
    <dgm:pt modelId="{DE8FDBB2-8F88-4AFA-97BC-0B82DDA0232F}">
      <dgm:prSet/>
      <dgm:spPr/>
      <dgm:t>
        <a:bodyPr/>
        <a:lstStyle/>
        <a:p>
          <a:r>
            <a:rPr lang="en-US"/>
            <a:t>Unaffiliated project with large committer community</a:t>
          </a:r>
        </a:p>
      </dgm:t>
    </dgm:pt>
    <dgm:pt modelId="{F86A5449-44F9-4584-A76A-7B25DD797C55}" type="parTrans" cxnId="{AD4CF3E1-92E6-469E-AF94-604A9E26B780}">
      <dgm:prSet/>
      <dgm:spPr/>
      <dgm:t>
        <a:bodyPr/>
        <a:lstStyle/>
        <a:p>
          <a:endParaRPr lang="en-US"/>
        </a:p>
      </dgm:t>
    </dgm:pt>
    <dgm:pt modelId="{58A4FFF8-29AC-44DD-8A11-0A7BE644542B}" type="sibTrans" cxnId="{AD4CF3E1-92E6-469E-AF94-604A9E26B780}">
      <dgm:prSet/>
      <dgm:spPr/>
      <dgm:t>
        <a:bodyPr/>
        <a:lstStyle/>
        <a:p>
          <a:endParaRPr lang="en-US"/>
        </a:p>
      </dgm:t>
    </dgm:pt>
    <dgm:pt modelId="{C331770B-C5E2-4759-A566-6BA83ABACD95}">
      <dgm:prSet/>
      <dgm:spPr/>
      <dgm:t>
        <a:bodyPr/>
        <a:lstStyle/>
        <a:p>
          <a:r>
            <a:rPr lang="en-US"/>
            <a:t>Python, Linux, NodeJS</a:t>
          </a:r>
        </a:p>
      </dgm:t>
    </dgm:pt>
    <dgm:pt modelId="{142797C0-361B-4E99-927A-4A162E9BCFC1}" type="parTrans" cxnId="{B28ACCE2-8749-4DC3-A190-EE11D03E001F}">
      <dgm:prSet/>
      <dgm:spPr/>
      <dgm:t>
        <a:bodyPr/>
        <a:lstStyle/>
        <a:p>
          <a:endParaRPr lang="en-US"/>
        </a:p>
      </dgm:t>
    </dgm:pt>
    <dgm:pt modelId="{575F6BEC-17CB-411D-ACB4-C62B264A0B16}" type="sibTrans" cxnId="{B28ACCE2-8749-4DC3-A190-EE11D03E001F}">
      <dgm:prSet/>
      <dgm:spPr/>
      <dgm:t>
        <a:bodyPr/>
        <a:lstStyle/>
        <a:p>
          <a:endParaRPr lang="en-US"/>
        </a:p>
      </dgm:t>
    </dgm:pt>
    <dgm:pt modelId="{A183060E-9C13-411F-8320-E8215DD758EF}" type="pres">
      <dgm:prSet presAssocID="{2DBDCAD0-0349-4F7B-A19C-A00095E72AC7}" presName="root" presStyleCnt="0">
        <dgm:presLayoutVars>
          <dgm:dir/>
          <dgm:resizeHandles val="exact"/>
        </dgm:presLayoutVars>
      </dgm:prSet>
      <dgm:spPr/>
    </dgm:pt>
    <dgm:pt modelId="{CD9E5CB4-C48D-48ED-933A-C68F6CC6F407}" type="pres">
      <dgm:prSet presAssocID="{0889355B-A470-47D8-9B5A-C086823132BF}" presName="compNode" presStyleCnt="0"/>
      <dgm:spPr/>
    </dgm:pt>
    <dgm:pt modelId="{061F10FE-637D-45EC-8930-1985138E40D8}" type="pres">
      <dgm:prSet presAssocID="{0889355B-A470-47D8-9B5A-C086823132BF}" presName="bgRect" presStyleLbl="bgShp" presStyleIdx="0" presStyleCnt="6"/>
      <dgm:spPr/>
    </dgm:pt>
    <dgm:pt modelId="{E7B2DF51-04C3-4C28-BEA7-6C4B36549C93}" type="pres">
      <dgm:prSet presAssocID="{0889355B-A470-47D8-9B5A-C086823132BF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uck"/>
        </a:ext>
      </dgm:extLst>
    </dgm:pt>
    <dgm:pt modelId="{7A856208-95F3-42BB-B2EC-9E15D58E687D}" type="pres">
      <dgm:prSet presAssocID="{0889355B-A470-47D8-9B5A-C086823132BF}" presName="spaceRect" presStyleCnt="0"/>
      <dgm:spPr/>
    </dgm:pt>
    <dgm:pt modelId="{D3AD3B57-401F-48AD-B15E-867C1B24F619}" type="pres">
      <dgm:prSet presAssocID="{0889355B-A470-47D8-9B5A-C086823132BF}" presName="parTx" presStyleLbl="revTx" presStyleIdx="0" presStyleCnt="11">
        <dgm:presLayoutVars>
          <dgm:chMax val="0"/>
          <dgm:chPref val="0"/>
        </dgm:presLayoutVars>
      </dgm:prSet>
      <dgm:spPr/>
    </dgm:pt>
    <dgm:pt modelId="{F85824DD-EEFB-4C9B-9CA2-47A91577B84E}" type="pres">
      <dgm:prSet presAssocID="{5DC17654-E19B-4B6D-8102-19E4669C4B83}" presName="sibTrans" presStyleCnt="0"/>
      <dgm:spPr/>
    </dgm:pt>
    <dgm:pt modelId="{30CF2F53-A8C9-4808-9CDD-2B74D9EABC4E}" type="pres">
      <dgm:prSet presAssocID="{51277673-0753-46C9-830A-8C2FE0B1E3C9}" presName="compNode" presStyleCnt="0"/>
      <dgm:spPr/>
    </dgm:pt>
    <dgm:pt modelId="{94585E1F-A98C-48AA-9FB2-126C6CC42A65}" type="pres">
      <dgm:prSet presAssocID="{51277673-0753-46C9-830A-8C2FE0B1E3C9}" presName="bgRect" presStyleLbl="bgShp" presStyleIdx="1" presStyleCnt="6"/>
      <dgm:spPr/>
    </dgm:pt>
    <dgm:pt modelId="{D5D16989-584F-4FDE-8385-2E2EB3A407E9}" type="pres">
      <dgm:prSet presAssocID="{51277673-0753-46C9-830A-8C2FE0B1E3C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323B7F4-E863-45C8-A98C-8766101A4036}" type="pres">
      <dgm:prSet presAssocID="{51277673-0753-46C9-830A-8C2FE0B1E3C9}" presName="spaceRect" presStyleCnt="0"/>
      <dgm:spPr/>
    </dgm:pt>
    <dgm:pt modelId="{2BED15E8-A7F5-44DE-92A2-A9698FA6FEFA}" type="pres">
      <dgm:prSet presAssocID="{51277673-0753-46C9-830A-8C2FE0B1E3C9}" presName="parTx" presStyleLbl="revTx" presStyleIdx="1" presStyleCnt="11">
        <dgm:presLayoutVars>
          <dgm:chMax val="0"/>
          <dgm:chPref val="0"/>
        </dgm:presLayoutVars>
      </dgm:prSet>
      <dgm:spPr/>
    </dgm:pt>
    <dgm:pt modelId="{DD549218-5208-4DEF-8B14-B2F76F26CF2D}" type="pres">
      <dgm:prSet presAssocID="{51277673-0753-46C9-830A-8C2FE0B1E3C9}" presName="desTx" presStyleLbl="revTx" presStyleIdx="2" presStyleCnt="11">
        <dgm:presLayoutVars/>
      </dgm:prSet>
      <dgm:spPr/>
    </dgm:pt>
    <dgm:pt modelId="{C156564D-0CA2-4190-86E6-4203CF898B21}" type="pres">
      <dgm:prSet presAssocID="{DFA5F05C-E854-452E-BC89-016847DC0992}" presName="sibTrans" presStyleCnt="0"/>
      <dgm:spPr/>
    </dgm:pt>
    <dgm:pt modelId="{E099B578-EA7A-47D8-9F95-590FA7A8B867}" type="pres">
      <dgm:prSet presAssocID="{11299EC6-7CAC-486A-8AFF-3F5EEF071641}" presName="compNode" presStyleCnt="0"/>
      <dgm:spPr/>
    </dgm:pt>
    <dgm:pt modelId="{653803AD-134D-47AC-93FD-677E1C326976}" type="pres">
      <dgm:prSet presAssocID="{11299EC6-7CAC-486A-8AFF-3F5EEF071641}" presName="bgRect" presStyleLbl="bgShp" presStyleIdx="2" presStyleCnt="6"/>
      <dgm:spPr/>
    </dgm:pt>
    <dgm:pt modelId="{97C09F7C-6B3B-4407-90D4-1896DA97E10D}" type="pres">
      <dgm:prSet presAssocID="{11299EC6-7CAC-486A-8AFF-3F5EEF071641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iling Face with No Fill"/>
        </a:ext>
      </dgm:extLst>
    </dgm:pt>
    <dgm:pt modelId="{7BBA0169-1B0B-4723-8E18-DF97AE10B8F6}" type="pres">
      <dgm:prSet presAssocID="{11299EC6-7CAC-486A-8AFF-3F5EEF071641}" presName="spaceRect" presStyleCnt="0"/>
      <dgm:spPr/>
    </dgm:pt>
    <dgm:pt modelId="{6CBFB705-DB48-4086-8CC3-168C7F7ED64E}" type="pres">
      <dgm:prSet presAssocID="{11299EC6-7CAC-486A-8AFF-3F5EEF071641}" presName="parTx" presStyleLbl="revTx" presStyleIdx="3" presStyleCnt="11">
        <dgm:presLayoutVars>
          <dgm:chMax val="0"/>
          <dgm:chPref val="0"/>
        </dgm:presLayoutVars>
      </dgm:prSet>
      <dgm:spPr/>
    </dgm:pt>
    <dgm:pt modelId="{5671BE6E-82F0-4297-ABF1-BE2EAE1C0C04}" type="pres">
      <dgm:prSet presAssocID="{11299EC6-7CAC-486A-8AFF-3F5EEF071641}" presName="desTx" presStyleLbl="revTx" presStyleIdx="4" presStyleCnt="11">
        <dgm:presLayoutVars/>
      </dgm:prSet>
      <dgm:spPr/>
    </dgm:pt>
    <dgm:pt modelId="{8A479701-5EFC-4145-A9F0-C175D36C90FD}" type="pres">
      <dgm:prSet presAssocID="{B4549A47-C1FE-499E-BEB1-A320C783A9F6}" presName="sibTrans" presStyleCnt="0"/>
      <dgm:spPr/>
    </dgm:pt>
    <dgm:pt modelId="{EDE9B0BF-E519-4B4A-8985-741FF9B88C8A}" type="pres">
      <dgm:prSet presAssocID="{AE6F1916-A5BC-429B-9287-37185833C89B}" presName="compNode" presStyleCnt="0"/>
      <dgm:spPr/>
    </dgm:pt>
    <dgm:pt modelId="{F8B7B220-2D82-491C-A59C-D497F3786216}" type="pres">
      <dgm:prSet presAssocID="{AE6F1916-A5BC-429B-9287-37185833C89B}" presName="bgRect" presStyleLbl="bgShp" presStyleIdx="3" presStyleCnt="6"/>
      <dgm:spPr/>
    </dgm:pt>
    <dgm:pt modelId="{01E071F6-FB59-4114-A476-ABC482F4B6C6}" type="pres">
      <dgm:prSet presAssocID="{AE6F1916-A5BC-429B-9287-37185833C89B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78D227CB-41D2-421C-9EFB-4336FC34F91D}" type="pres">
      <dgm:prSet presAssocID="{AE6F1916-A5BC-429B-9287-37185833C89B}" presName="spaceRect" presStyleCnt="0"/>
      <dgm:spPr/>
    </dgm:pt>
    <dgm:pt modelId="{EA74E0D3-F73F-4F3B-8D97-12D2B5CCACEC}" type="pres">
      <dgm:prSet presAssocID="{AE6F1916-A5BC-429B-9287-37185833C89B}" presName="parTx" presStyleLbl="revTx" presStyleIdx="5" presStyleCnt="11">
        <dgm:presLayoutVars>
          <dgm:chMax val="0"/>
          <dgm:chPref val="0"/>
        </dgm:presLayoutVars>
      </dgm:prSet>
      <dgm:spPr/>
    </dgm:pt>
    <dgm:pt modelId="{3C445827-FAE8-43F2-B357-5B27C4E9A7E8}" type="pres">
      <dgm:prSet presAssocID="{AE6F1916-A5BC-429B-9287-37185833C89B}" presName="desTx" presStyleLbl="revTx" presStyleIdx="6" presStyleCnt="11">
        <dgm:presLayoutVars/>
      </dgm:prSet>
      <dgm:spPr/>
    </dgm:pt>
    <dgm:pt modelId="{9E718215-3F5C-4347-9021-6703741F3776}" type="pres">
      <dgm:prSet presAssocID="{78968E18-A6D1-4180-A1BB-5AF7C0A83B2A}" presName="sibTrans" presStyleCnt="0"/>
      <dgm:spPr/>
    </dgm:pt>
    <dgm:pt modelId="{8093AFC5-FD9E-4CEF-B140-21DB8531BEEA}" type="pres">
      <dgm:prSet presAssocID="{C57014C6-08F9-438E-8479-05F565A2584C}" presName="compNode" presStyleCnt="0"/>
      <dgm:spPr/>
    </dgm:pt>
    <dgm:pt modelId="{543F8AD8-0F1B-4B4A-B845-43B2CBF0EEF7}" type="pres">
      <dgm:prSet presAssocID="{C57014C6-08F9-438E-8479-05F565A2584C}" presName="bgRect" presStyleLbl="bgShp" presStyleIdx="4" presStyleCnt="6"/>
      <dgm:spPr/>
    </dgm:pt>
    <dgm:pt modelId="{1BF26FC7-AAD2-436D-A8C6-AACE54EF89F0}" type="pres">
      <dgm:prSet presAssocID="{C57014C6-08F9-438E-8479-05F565A2584C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40F31732-CE44-41B2-BB4F-0391C89F86D1}" type="pres">
      <dgm:prSet presAssocID="{C57014C6-08F9-438E-8479-05F565A2584C}" presName="spaceRect" presStyleCnt="0"/>
      <dgm:spPr/>
    </dgm:pt>
    <dgm:pt modelId="{E5E70A91-87D7-471F-AF51-85BB6FE5D7C2}" type="pres">
      <dgm:prSet presAssocID="{C57014C6-08F9-438E-8479-05F565A2584C}" presName="parTx" presStyleLbl="revTx" presStyleIdx="7" presStyleCnt="11">
        <dgm:presLayoutVars>
          <dgm:chMax val="0"/>
          <dgm:chPref val="0"/>
        </dgm:presLayoutVars>
      </dgm:prSet>
      <dgm:spPr/>
    </dgm:pt>
    <dgm:pt modelId="{7282CB45-EC18-4E7D-9EF1-0F30DAF407C0}" type="pres">
      <dgm:prSet presAssocID="{C57014C6-08F9-438E-8479-05F565A2584C}" presName="desTx" presStyleLbl="revTx" presStyleIdx="8" presStyleCnt="11">
        <dgm:presLayoutVars/>
      </dgm:prSet>
      <dgm:spPr/>
    </dgm:pt>
    <dgm:pt modelId="{C1159210-78C6-4C68-B284-C655AB62CFD4}" type="pres">
      <dgm:prSet presAssocID="{1FF76372-74A6-446E-8DCF-A1F52CA323C7}" presName="sibTrans" presStyleCnt="0"/>
      <dgm:spPr/>
    </dgm:pt>
    <dgm:pt modelId="{5E22137F-D327-45B7-9011-230BF589581B}" type="pres">
      <dgm:prSet presAssocID="{DE8FDBB2-8F88-4AFA-97BC-0B82DDA0232F}" presName="compNode" presStyleCnt="0"/>
      <dgm:spPr/>
    </dgm:pt>
    <dgm:pt modelId="{25719B0D-6A6D-4B32-B44B-B575C69FB8CE}" type="pres">
      <dgm:prSet presAssocID="{DE8FDBB2-8F88-4AFA-97BC-0B82DDA0232F}" presName="bgRect" presStyleLbl="bgShp" presStyleIdx="5" presStyleCnt="6"/>
      <dgm:spPr/>
    </dgm:pt>
    <dgm:pt modelId="{FB3F16DC-3A71-4B95-AE0E-FDA8D702F530}" type="pres">
      <dgm:prSet presAssocID="{DE8FDBB2-8F88-4AFA-97BC-0B82DDA0232F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84F0CC1D-F21A-4743-8FDB-4C7AEEF0EEA7}" type="pres">
      <dgm:prSet presAssocID="{DE8FDBB2-8F88-4AFA-97BC-0B82DDA0232F}" presName="spaceRect" presStyleCnt="0"/>
      <dgm:spPr/>
    </dgm:pt>
    <dgm:pt modelId="{0CEF791E-E54D-4259-8B9A-319BFE070E74}" type="pres">
      <dgm:prSet presAssocID="{DE8FDBB2-8F88-4AFA-97BC-0B82DDA0232F}" presName="parTx" presStyleLbl="revTx" presStyleIdx="9" presStyleCnt="11">
        <dgm:presLayoutVars>
          <dgm:chMax val="0"/>
          <dgm:chPref val="0"/>
        </dgm:presLayoutVars>
      </dgm:prSet>
      <dgm:spPr/>
    </dgm:pt>
    <dgm:pt modelId="{D2DDA18A-7C99-460E-9CED-3ABAC9E87345}" type="pres">
      <dgm:prSet presAssocID="{DE8FDBB2-8F88-4AFA-97BC-0B82DDA0232F}" presName="desTx" presStyleLbl="revTx" presStyleIdx="10" presStyleCnt="11">
        <dgm:presLayoutVars/>
      </dgm:prSet>
      <dgm:spPr/>
    </dgm:pt>
  </dgm:ptLst>
  <dgm:cxnLst>
    <dgm:cxn modelId="{84B8B405-3768-4EF5-8290-B69FF433164E}" type="presOf" srcId="{C331770B-C5E2-4759-A566-6BA83ABACD95}" destId="{D2DDA18A-7C99-460E-9CED-3ABAC9E87345}" srcOrd="0" destOrd="0" presId="urn:microsoft.com/office/officeart/2018/2/layout/IconVerticalSolidList"/>
    <dgm:cxn modelId="{C4B5920F-54E4-4E35-8591-A2FCAE9E7CCA}" srcId="{2DBDCAD0-0349-4F7B-A19C-A00095E72AC7}" destId="{C57014C6-08F9-438E-8479-05F565A2584C}" srcOrd="4" destOrd="0" parTransId="{40387274-BE07-4D29-A707-8A93E92B1A91}" sibTransId="{1FF76372-74A6-446E-8DCF-A1F52CA323C7}"/>
    <dgm:cxn modelId="{8C43DE24-0317-4EAA-8607-08780AAD239D}" srcId="{2DBDCAD0-0349-4F7B-A19C-A00095E72AC7}" destId="{0889355B-A470-47D8-9B5A-C086823132BF}" srcOrd="0" destOrd="0" parTransId="{8334E98B-088F-4DB1-ADE1-87E4FBCB6BE3}" sibTransId="{5DC17654-E19B-4B6D-8102-19E4669C4B83}"/>
    <dgm:cxn modelId="{84E0EB37-5FF3-4B72-9A5A-83AC4CF09FB8}" type="presOf" srcId="{11299EC6-7CAC-486A-8AFF-3F5EEF071641}" destId="{6CBFB705-DB48-4086-8CC3-168C7F7ED64E}" srcOrd="0" destOrd="0" presId="urn:microsoft.com/office/officeart/2018/2/layout/IconVerticalSolidList"/>
    <dgm:cxn modelId="{548AFF3F-0C25-40C7-A44B-067BC480BD1C}" type="presOf" srcId="{0889355B-A470-47D8-9B5A-C086823132BF}" destId="{D3AD3B57-401F-48AD-B15E-867C1B24F619}" srcOrd="0" destOrd="0" presId="urn:microsoft.com/office/officeart/2018/2/layout/IconVerticalSolidList"/>
    <dgm:cxn modelId="{FD43CA66-40E9-49EE-BADF-393E598062E5}" type="presOf" srcId="{AE6F1916-A5BC-429B-9287-37185833C89B}" destId="{EA74E0D3-F73F-4F3B-8D97-12D2B5CCACEC}" srcOrd="0" destOrd="0" presId="urn:microsoft.com/office/officeart/2018/2/layout/IconVerticalSolidList"/>
    <dgm:cxn modelId="{9DCF104D-6716-4E3B-8658-F8C36DBF5819}" type="presOf" srcId="{2DBDCAD0-0349-4F7B-A19C-A00095E72AC7}" destId="{A183060E-9C13-411F-8320-E8215DD758EF}" srcOrd="0" destOrd="0" presId="urn:microsoft.com/office/officeart/2018/2/layout/IconVerticalSolidList"/>
    <dgm:cxn modelId="{115CD64F-DD47-4553-9007-718319F5E16C}" type="presOf" srcId="{3E7A032D-109A-42AD-85B5-82BCFA7FE4A6}" destId="{3C445827-FAE8-43F2-B357-5B27C4E9A7E8}" srcOrd="0" destOrd="0" presId="urn:microsoft.com/office/officeart/2018/2/layout/IconVerticalSolidList"/>
    <dgm:cxn modelId="{14E5F551-9B5C-4BE4-BC2C-E4A6DC797190}" srcId="{AE6F1916-A5BC-429B-9287-37185833C89B}" destId="{3E7A032D-109A-42AD-85B5-82BCFA7FE4A6}" srcOrd="0" destOrd="0" parTransId="{95D14046-AEC8-48F1-9A09-0406F91A3D40}" sibTransId="{90C67545-0C55-4002-BD87-0B74067B3C9A}"/>
    <dgm:cxn modelId="{BBD8C076-2403-4385-A575-7E26B6DDADCC}" srcId="{2DBDCAD0-0349-4F7B-A19C-A00095E72AC7}" destId="{11299EC6-7CAC-486A-8AFF-3F5EEF071641}" srcOrd="2" destOrd="0" parTransId="{B8A0E066-770A-4B1A-BD98-75B1C55F21E6}" sibTransId="{B4549A47-C1FE-499E-BEB1-A320C783A9F6}"/>
    <dgm:cxn modelId="{904C4A7A-7B5E-4D17-B448-5DCCAAC6A8C9}" type="presOf" srcId="{DE8FDBB2-8F88-4AFA-97BC-0B82DDA0232F}" destId="{0CEF791E-E54D-4259-8B9A-319BFE070E74}" srcOrd="0" destOrd="0" presId="urn:microsoft.com/office/officeart/2018/2/layout/IconVerticalSolidList"/>
    <dgm:cxn modelId="{862C945A-DBD1-4C90-B80C-E338F442CC4E}" srcId="{2DBDCAD0-0349-4F7B-A19C-A00095E72AC7}" destId="{51277673-0753-46C9-830A-8C2FE0B1E3C9}" srcOrd="1" destOrd="0" parTransId="{FAFD9196-DD6F-4E81-89A2-A8BB18B2D297}" sibTransId="{DFA5F05C-E854-452E-BC89-016847DC0992}"/>
    <dgm:cxn modelId="{EB333185-D56B-4C17-A000-EACFFDF4D453}" type="presOf" srcId="{51277673-0753-46C9-830A-8C2FE0B1E3C9}" destId="{2BED15E8-A7F5-44DE-92A2-A9698FA6FEFA}" srcOrd="0" destOrd="0" presId="urn:microsoft.com/office/officeart/2018/2/layout/IconVerticalSolidList"/>
    <dgm:cxn modelId="{280EE694-833B-431E-AB3D-F6D13AF1CA1B}" srcId="{2DBDCAD0-0349-4F7B-A19C-A00095E72AC7}" destId="{AE6F1916-A5BC-429B-9287-37185833C89B}" srcOrd="3" destOrd="0" parTransId="{31A5EB13-E267-4A55-AA1B-22AC3D3023E9}" sibTransId="{78968E18-A6D1-4180-A1BB-5AF7C0A83B2A}"/>
    <dgm:cxn modelId="{8A8AF1AA-4CCE-4634-8F44-0D9961BF332C}" type="presOf" srcId="{BFDBA168-3001-4952-99E8-360C4AB30B8C}" destId="{7282CB45-EC18-4E7D-9EF1-0F30DAF407C0}" srcOrd="0" destOrd="0" presId="urn:microsoft.com/office/officeart/2018/2/layout/IconVerticalSolidList"/>
    <dgm:cxn modelId="{B3FB25AF-82C2-4226-90F0-D0F798E85AD6}" type="presOf" srcId="{7F96BFD3-C4AE-48AE-BB2C-AD6B748648C6}" destId="{5671BE6E-82F0-4297-ABF1-BE2EAE1C0C04}" srcOrd="0" destOrd="0" presId="urn:microsoft.com/office/officeart/2018/2/layout/IconVerticalSolidList"/>
    <dgm:cxn modelId="{354FE1B5-FE1A-4041-B438-F3C3336C8C0A}" type="presOf" srcId="{C57014C6-08F9-438E-8479-05F565A2584C}" destId="{E5E70A91-87D7-471F-AF51-85BB6FE5D7C2}" srcOrd="0" destOrd="0" presId="urn:microsoft.com/office/officeart/2018/2/layout/IconVerticalSolidList"/>
    <dgm:cxn modelId="{60D0ABCA-72E5-468D-B168-554B867D157F}" type="presOf" srcId="{627CEA73-2B49-460C-8ACB-BAC9E1A49378}" destId="{DD549218-5208-4DEF-8B14-B2F76F26CF2D}" srcOrd="0" destOrd="0" presId="urn:microsoft.com/office/officeart/2018/2/layout/IconVerticalSolidList"/>
    <dgm:cxn modelId="{AD4CF3E1-92E6-469E-AF94-604A9E26B780}" srcId="{2DBDCAD0-0349-4F7B-A19C-A00095E72AC7}" destId="{DE8FDBB2-8F88-4AFA-97BC-0B82DDA0232F}" srcOrd="5" destOrd="0" parTransId="{F86A5449-44F9-4584-A76A-7B25DD797C55}" sibTransId="{58A4FFF8-29AC-44DD-8A11-0A7BE644542B}"/>
    <dgm:cxn modelId="{B28ACCE2-8749-4DC3-A190-EE11D03E001F}" srcId="{DE8FDBB2-8F88-4AFA-97BC-0B82DDA0232F}" destId="{C331770B-C5E2-4759-A566-6BA83ABACD95}" srcOrd="0" destOrd="0" parTransId="{142797C0-361B-4E99-927A-4A162E9BCFC1}" sibTransId="{575F6BEC-17CB-411D-ACB4-C62B264A0B16}"/>
    <dgm:cxn modelId="{E76470EE-2228-44C6-BC02-B2F89DB694AD}" srcId="{C57014C6-08F9-438E-8479-05F565A2584C}" destId="{BFDBA168-3001-4952-99E8-360C4AB30B8C}" srcOrd="0" destOrd="0" parTransId="{31C16F95-D2D9-41C7-9B25-3D5D07DEF775}" sibTransId="{1BC6893C-1E07-463F-A43A-528284D4AE1B}"/>
    <dgm:cxn modelId="{0865B1EE-4DF7-4A8A-9E0C-171E56B7CEFA}" srcId="{11299EC6-7CAC-486A-8AFF-3F5EEF071641}" destId="{7F96BFD3-C4AE-48AE-BB2C-AD6B748648C6}" srcOrd="0" destOrd="0" parTransId="{C490D513-14AF-4E9A-B7DB-9BA6F9763D86}" sibTransId="{A40CC978-9FD2-4999-811A-003D9B7E6D3B}"/>
    <dgm:cxn modelId="{785138FC-DBC1-4015-B7C6-AC8ED60E5829}" srcId="{51277673-0753-46C9-830A-8C2FE0B1E3C9}" destId="{627CEA73-2B49-460C-8ACB-BAC9E1A49378}" srcOrd="0" destOrd="0" parTransId="{CEC45843-9F4E-4E8B-A2B0-044B3C8EF65E}" sibTransId="{062D2356-7CA1-4EA2-8242-1662C8F3CDD0}"/>
    <dgm:cxn modelId="{34F3A32E-F436-4CB7-B540-BD7187F51394}" type="presParOf" srcId="{A183060E-9C13-411F-8320-E8215DD758EF}" destId="{CD9E5CB4-C48D-48ED-933A-C68F6CC6F407}" srcOrd="0" destOrd="0" presId="urn:microsoft.com/office/officeart/2018/2/layout/IconVerticalSolidList"/>
    <dgm:cxn modelId="{2DC805F7-AC97-4C25-95E2-6005597B4A50}" type="presParOf" srcId="{CD9E5CB4-C48D-48ED-933A-C68F6CC6F407}" destId="{061F10FE-637D-45EC-8930-1985138E40D8}" srcOrd="0" destOrd="0" presId="urn:microsoft.com/office/officeart/2018/2/layout/IconVerticalSolidList"/>
    <dgm:cxn modelId="{E5E747A4-BCDC-4BF3-A51B-9BEF95364966}" type="presParOf" srcId="{CD9E5CB4-C48D-48ED-933A-C68F6CC6F407}" destId="{E7B2DF51-04C3-4C28-BEA7-6C4B36549C93}" srcOrd="1" destOrd="0" presId="urn:microsoft.com/office/officeart/2018/2/layout/IconVerticalSolidList"/>
    <dgm:cxn modelId="{05282945-D39D-4F20-BAA2-F552137F67E3}" type="presParOf" srcId="{CD9E5CB4-C48D-48ED-933A-C68F6CC6F407}" destId="{7A856208-95F3-42BB-B2EC-9E15D58E687D}" srcOrd="2" destOrd="0" presId="urn:microsoft.com/office/officeart/2018/2/layout/IconVerticalSolidList"/>
    <dgm:cxn modelId="{8758BD19-1976-41C3-A456-0A6F9B8F44A9}" type="presParOf" srcId="{CD9E5CB4-C48D-48ED-933A-C68F6CC6F407}" destId="{D3AD3B57-401F-48AD-B15E-867C1B24F619}" srcOrd="3" destOrd="0" presId="urn:microsoft.com/office/officeart/2018/2/layout/IconVerticalSolidList"/>
    <dgm:cxn modelId="{44FBD544-9764-4E31-B006-46A8F4D5783F}" type="presParOf" srcId="{A183060E-9C13-411F-8320-E8215DD758EF}" destId="{F85824DD-EEFB-4C9B-9CA2-47A91577B84E}" srcOrd="1" destOrd="0" presId="urn:microsoft.com/office/officeart/2018/2/layout/IconVerticalSolidList"/>
    <dgm:cxn modelId="{6A673611-42C1-46D3-AF0F-ED6AC769AE0B}" type="presParOf" srcId="{A183060E-9C13-411F-8320-E8215DD758EF}" destId="{30CF2F53-A8C9-4808-9CDD-2B74D9EABC4E}" srcOrd="2" destOrd="0" presId="urn:microsoft.com/office/officeart/2018/2/layout/IconVerticalSolidList"/>
    <dgm:cxn modelId="{F4658B23-2A90-43B5-93F3-EEBDEF22A6C7}" type="presParOf" srcId="{30CF2F53-A8C9-4808-9CDD-2B74D9EABC4E}" destId="{94585E1F-A98C-48AA-9FB2-126C6CC42A65}" srcOrd="0" destOrd="0" presId="urn:microsoft.com/office/officeart/2018/2/layout/IconVerticalSolidList"/>
    <dgm:cxn modelId="{255B9F46-38E9-4C27-A241-6604C3A2E3EF}" type="presParOf" srcId="{30CF2F53-A8C9-4808-9CDD-2B74D9EABC4E}" destId="{D5D16989-584F-4FDE-8385-2E2EB3A407E9}" srcOrd="1" destOrd="0" presId="urn:microsoft.com/office/officeart/2018/2/layout/IconVerticalSolidList"/>
    <dgm:cxn modelId="{8B7EBE53-E376-4D4A-A6F3-D69BC60E3F8B}" type="presParOf" srcId="{30CF2F53-A8C9-4808-9CDD-2B74D9EABC4E}" destId="{B323B7F4-E863-45C8-A98C-8766101A4036}" srcOrd="2" destOrd="0" presId="urn:microsoft.com/office/officeart/2018/2/layout/IconVerticalSolidList"/>
    <dgm:cxn modelId="{F783325D-228C-4137-B9CF-34C5C629EFF2}" type="presParOf" srcId="{30CF2F53-A8C9-4808-9CDD-2B74D9EABC4E}" destId="{2BED15E8-A7F5-44DE-92A2-A9698FA6FEFA}" srcOrd="3" destOrd="0" presId="urn:microsoft.com/office/officeart/2018/2/layout/IconVerticalSolidList"/>
    <dgm:cxn modelId="{8AE85B9F-40C3-419E-BAC7-7DF799C4A1D3}" type="presParOf" srcId="{30CF2F53-A8C9-4808-9CDD-2B74D9EABC4E}" destId="{DD549218-5208-4DEF-8B14-B2F76F26CF2D}" srcOrd="4" destOrd="0" presId="urn:microsoft.com/office/officeart/2018/2/layout/IconVerticalSolidList"/>
    <dgm:cxn modelId="{5CC1335C-4813-40B9-BE56-770E16A5F416}" type="presParOf" srcId="{A183060E-9C13-411F-8320-E8215DD758EF}" destId="{C156564D-0CA2-4190-86E6-4203CF898B21}" srcOrd="3" destOrd="0" presId="urn:microsoft.com/office/officeart/2018/2/layout/IconVerticalSolidList"/>
    <dgm:cxn modelId="{90C05926-D464-40FA-A30B-05EAF0DFFEB0}" type="presParOf" srcId="{A183060E-9C13-411F-8320-E8215DD758EF}" destId="{E099B578-EA7A-47D8-9F95-590FA7A8B867}" srcOrd="4" destOrd="0" presId="urn:microsoft.com/office/officeart/2018/2/layout/IconVerticalSolidList"/>
    <dgm:cxn modelId="{CEC27242-5CF3-497B-B930-16F3E2BB48CE}" type="presParOf" srcId="{E099B578-EA7A-47D8-9F95-590FA7A8B867}" destId="{653803AD-134D-47AC-93FD-677E1C326976}" srcOrd="0" destOrd="0" presId="urn:microsoft.com/office/officeart/2018/2/layout/IconVerticalSolidList"/>
    <dgm:cxn modelId="{221E5B20-E13F-4749-8D4F-D67BB31B2FFC}" type="presParOf" srcId="{E099B578-EA7A-47D8-9F95-590FA7A8B867}" destId="{97C09F7C-6B3B-4407-90D4-1896DA97E10D}" srcOrd="1" destOrd="0" presId="urn:microsoft.com/office/officeart/2018/2/layout/IconVerticalSolidList"/>
    <dgm:cxn modelId="{F6BA693C-F614-4134-A3B5-DAB9469491BA}" type="presParOf" srcId="{E099B578-EA7A-47D8-9F95-590FA7A8B867}" destId="{7BBA0169-1B0B-4723-8E18-DF97AE10B8F6}" srcOrd="2" destOrd="0" presId="urn:microsoft.com/office/officeart/2018/2/layout/IconVerticalSolidList"/>
    <dgm:cxn modelId="{61D42AF9-9ABC-4BD1-A0BD-F6D1ACDE4E71}" type="presParOf" srcId="{E099B578-EA7A-47D8-9F95-590FA7A8B867}" destId="{6CBFB705-DB48-4086-8CC3-168C7F7ED64E}" srcOrd="3" destOrd="0" presId="urn:microsoft.com/office/officeart/2018/2/layout/IconVerticalSolidList"/>
    <dgm:cxn modelId="{5AC9070A-FB0A-40A9-ABC5-686D75310E40}" type="presParOf" srcId="{E099B578-EA7A-47D8-9F95-590FA7A8B867}" destId="{5671BE6E-82F0-4297-ABF1-BE2EAE1C0C04}" srcOrd="4" destOrd="0" presId="urn:microsoft.com/office/officeart/2018/2/layout/IconVerticalSolidList"/>
    <dgm:cxn modelId="{A84B47A5-4FAF-4A02-AC6F-0957DEA15AC6}" type="presParOf" srcId="{A183060E-9C13-411F-8320-E8215DD758EF}" destId="{8A479701-5EFC-4145-A9F0-C175D36C90FD}" srcOrd="5" destOrd="0" presId="urn:microsoft.com/office/officeart/2018/2/layout/IconVerticalSolidList"/>
    <dgm:cxn modelId="{D4FCBE98-4486-4DC5-8DAB-36A1441B8047}" type="presParOf" srcId="{A183060E-9C13-411F-8320-E8215DD758EF}" destId="{EDE9B0BF-E519-4B4A-8985-741FF9B88C8A}" srcOrd="6" destOrd="0" presId="urn:microsoft.com/office/officeart/2018/2/layout/IconVerticalSolidList"/>
    <dgm:cxn modelId="{EE732D0E-5A9A-43DF-96F2-483CF10D13CB}" type="presParOf" srcId="{EDE9B0BF-E519-4B4A-8985-741FF9B88C8A}" destId="{F8B7B220-2D82-491C-A59C-D497F3786216}" srcOrd="0" destOrd="0" presId="urn:microsoft.com/office/officeart/2018/2/layout/IconVerticalSolidList"/>
    <dgm:cxn modelId="{D219436F-EDCA-4B33-8BA0-24B5D2AC9432}" type="presParOf" srcId="{EDE9B0BF-E519-4B4A-8985-741FF9B88C8A}" destId="{01E071F6-FB59-4114-A476-ABC482F4B6C6}" srcOrd="1" destOrd="0" presId="urn:microsoft.com/office/officeart/2018/2/layout/IconVerticalSolidList"/>
    <dgm:cxn modelId="{933C014E-C642-4A96-A339-0C3B95BFC911}" type="presParOf" srcId="{EDE9B0BF-E519-4B4A-8985-741FF9B88C8A}" destId="{78D227CB-41D2-421C-9EFB-4336FC34F91D}" srcOrd="2" destOrd="0" presId="urn:microsoft.com/office/officeart/2018/2/layout/IconVerticalSolidList"/>
    <dgm:cxn modelId="{6C599127-2543-40C1-98CF-5BD364725326}" type="presParOf" srcId="{EDE9B0BF-E519-4B4A-8985-741FF9B88C8A}" destId="{EA74E0D3-F73F-4F3B-8D97-12D2B5CCACEC}" srcOrd="3" destOrd="0" presId="urn:microsoft.com/office/officeart/2018/2/layout/IconVerticalSolidList"/>
    <dgm:cxn modelId="{700C1B9A-148F-451F-AB33-B4585F300844}" type="presParOf" srcId="{EDE9B0BF-E519-4B4A-8985-741FF9B88C8A}" destId="{3C445827-FAE8-43F2-B357-5B27C4E9A7E8}" srcOrd="4" destOrd="0" presId="urn:microsoft.com/office/officeart/2018/2/layout/IconVerticalSolidList"/>
    <dgm:cxn modelId="{FCEABC3F-96B4-4519-AB43-AB5091D8AEA7}" type="presParOf" srcId="{A183060E-9C13-411F-8320-E8215DD758EF}" destId="{9E718215-3F5C-4347-9021-6703741F3776}" srcOrd="7" destOrd="0" presId="urn:microsoft.com/office/officeart/2018/2/layout/IconVerticalSolidList"/>
    <dgm:cxn modelId="{379822C9-8750-4AE1-A3E3-D06C9B8EAF71}" type="presParOf" srcId="{A183060E-9C13-411F-8320-E8215DD758EF}" destId="{8093AFC5-FD9E-4CEF-B140-21DB8531BEEA}" srcOrd="8" destOrd="0" presId="urn:microsoft.com/office/officeart/2018/2/layout/IconVerticalSolidList"/>
    <dgm:cxn modelId="{6E474896-8002-419B-A3C6-63113FA4B74E}" type="presParOf" srcId="{8093AFC5-FD9E-4CEF-B140-21DB8531BEEA}" destId="{543F8AD8-0F1B-4B4A-B845-43B2CBF0EEF7}" srcOrd="0" destOrd="0" presId="urn:microsoft.com/office/officeart/2018/2/layout/IconVerticalSolidList"/>
    <dgm:cxn modelId="{1C144A9F-7FCE-459C-AEDD-C4AFE1EE32E3}" type="presParOf" srcId="{8093AFC5-FD9E-4CEF-B140-21DB8531BEEA}" destId="{1BF26FC7-AAD2-436D-A8C6-AACE54EF89F0}" srcOrd="1" destOrd="0" presId="urn:microsoft.com/office/officeart/2018/2/layout/IconVerticalSolidList"/>
    <dgm:cxn modelId="{1E4E0039-3414-4675-9C2D-C74ECB3CCF3C}" type="presParOf" srcId="{8093AFC5-FD9E-4CEF-B140-21DB8531BEEA}" destId="{40F31732-CE44-41B2-BB4F-0391C89F86D1}" srcOrd="2" destOrd="0" presId="urn:microsoft.com/office/officeart/2018/2/layout/IconVerticalSolidList"/>
    <dgm:cxn modelId="{220D344B-8F59-4976-869A-5BCC13C8AB22}" type="presParOf" srcId="{8093AFC5-FD9E-4CEF-B140-21DB8531BEEA}" destId="{E5E70A91-87D7-471F-AF51-85BB6FE5D7C2}" srcOrd="3" destOrd="0" presId="urn:microsoft.com/office/officeart/2018/2/layout/IconVerticalSolidList"/>
    <dgm:cxn modelId="{FD13B668-CFDE-48B4-ABE5-DA870E4CB0F8}" type="presParOf" srcId="{8093AFC5-FD9E-4CEF-B140-21DB8531BEEA}" destId="{7282CB45-EC18-4E7D-9EF1-0F30DAF407C0}" srcOrd="4" destOrd="0" presId="urn:microsoft.com/office/officeart/2018/2/layout/IconVerticalSolidList"/>
    <dgm:cxn modelId="{4797BA90-043D-469A-ADE1-46CEAD568D0F}" type="presParOf" srcId="{A183060E-9C13-411F-8320-E8215DD758EF}" destId="{C1159210-78C6-4C68-B284-C655AB62CFD4}" srcOrd="9" destOrd="0" presId="urn:microsoft.com/office/officeart/2018/2/layout/IconVerticalSolidList"/>
    <dgm:cxn modelId="{F4410F1F-302A-453B-A393-A41958BE86EE}" type="presParOf" srcId="{A183060E-9C13-411F-8320-E8215DD758EF}" destId="{5E22137F-D327-45B7-9011-230BF589581B}" srcOrd="10" destOrd="0" presId="urn:microsoft.com/office/officeart/2018/2/layout/IconVerticalSolidList"/>
    <dgm:cxn modelId="{5FB00CE8-B209-4EF7-A991-16B3B5C5B57C}" type="presParOf" srcId="{5E22137F-D327-45B7-9011-230BF589581B}" destId="{25719B0D-6A6D-4B32-B44B-B575C69FB8CE}" srcOrd="0" destOrd="0" presId="urn:microsoft.com/office/officeart/2018/2/layout/IconVerticalSolidList"/>
    <dgm:cxn modelId="{E7096F1C-F069-43B6-86C1-AA2E28E0AB63}" type="presParOf" srcId="{5E22137F-D327-45B7-9011-230BF589581B}" destId="{FB3F16DC-3A71-4B95-AE0E-FDA8D702F530}" srcOrd="1" destOrd="0" presId="urn:microsoft.com/office/officeart/2018/2/layout/IconVerticalSolidList"/>
    <dgm:cxn modelId="{E69BD93A-23AE-427A-AADF-DA73F575319B}" type="presParOf" srcId="{5E22137F-D327-45B7-9011-230BF589581B}" destId="{84F0CC1D-F21A-4743-8FDB-4C7AEEF0EEA7}" srcOrd="2" destOrd="0" presId="urn:microsoft.com/office/officeart/2018/2/layout/IconVerticalSolidList"/>
    <dgm:cxn modelId="{14557246-66C8-4C6E-8FAD-3BCAE5CE6C6A}" type="presParOf" srcId="{5E22137F-D327-45B7-9011-230BF589581B}" destId="{0CEF791E-E54D-4259-8B9A-319BFE070E74}" srcOrd="3" destOrd="0" presId="urn:microsoft.com/office/officeart/2018/2/layout/IconVerticalSolidList"/>
    <dgm:cxn modelId="{E2FC0356-985D-47C7-A2B1-DD679595D476}" type="presParOf" srcId="{5E22137F-D327-45B7-9011-230BF589581B}" destId="{D2DDA18A-7C99-460E-9CED-3ABAC9E87345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4359D1-5F7B-4BCE-B2DC-41EA6E36AAC5}">
      <dsp:nvSpPr>
        <dsp:cNvPr id="0" name=""/>
        <dsp:cNvSpPr/>
      </dsp:nvSpPr>
      <dsp:spPr>
        <a:xfrm>
          <a:off x="2264" y="9113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Linux</a:t>
          </a:r>
        </a:p>
      </dsp:txBody>
      <dsp:txXfrm>
        <a:off x="2264" y="91131"/>
        <a:ext cx="1225827" cy="735496"/>
      </dsp:txXfrm>
    </dsp:sp>
    <dsp:sp modelId="{36B69CCD-00E0-43DC-940F-44C12AEF3E64}">
      <dsp:nvSpPr>
        <dsp:cNvPr id="0" name=""/>
        <dsp:cNvSpPr/>
      </dsp:nvSpPr>
      <dsp:spPr>
        <a:xfrm>
          <a:off x="1350674" y="9113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Apache Http Server</a:t>
          </a:r>
        </a:p>
      </dsp:txBody>
      <dsp:txXfrm>
        <a:off x="1350674" y="91131"/>
        <a:ext cx="1225827" cy="735496"/>
      </dsp:txXfrm>
    </dsp:sp>
    <dsp:sp modelId="{1619F44F-4437-4762-9567-66EBA6593564}">
      <dsp:nvSpPr>
        <dsp:cNvPr id="0" name=""/>
        <dsp:cNvSpPr/>
      </dsp:nvSpPr>
      <dsp:spPr>
        <a:xfrm>
          <a:off x="2699085" y="9113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Apache Tomcat</a:t>
          </a:r>
        </a:p>
      </dsp:txBody>
      <dsp:txXfrm>
        <a:off x="2699085" y="91131"/>
        <a:ext cx="1225827" cy="735496"/>
      </dsp:txXfrm>
    </dsp:sp>
    <dsp:sp modelId="{3B35A9B7-5F3F-4186-BB49-EC8E54E42D05}">
      <dsp:nvSpPr>
        <dsp:cNvPr id="0" name=""/>
        <dsp:cNvSpPr/>
      </dsp:nvSpPr>
      <dsp:spPr>
        <a:xfrm>
          <a:off x="4047496" y="9113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Apache Struts</a:t>
          </a:r>
        </a:p>
      </dsp:txBody>
      <dsp:txXfrm>
        <a:off x="4047496" y="91131"/>
        <a:ext cx="1225827" cy="735496"/>
      </dsp:txXfrm>
    </dsp:sp>
    <dsp:sp modelId="{660A25AF-24A3-49CE-AB02-2445892FEC97}">
      <dsp:nvSpPr>
        <dsp:cNvPr id="0" name=""/>
        <dsp:cNvSpPr/>
      </dsp:nvSpPr>
      <dsp:spPr>
        <a:xfrm>
          <a:off x="5395906" y="9113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Hibernate</a:t>
          </a:r>
        </a:p>
      </dsp:txBody>
      <dsp:txXfrm>
        <a:off x="5395906" y="91131"/>
        <a:ext cx="1225827" cy="735496"/>
      </dsp:txXfrm>
    </dsp:sp>
    <dsp:sp modelId="{4FCC56BE-43EE-453C-BED6-6F4C5D085EFE}">
      <dsp:nvSpPr>
        <dsp:cNvPr id="0" name=""/>
        <dsp:cNvSpPr/>
      </dsp:nvSpPr>
      <dsp:spPr>
        <a:xfrm>
          <a:off x="2264" y="94921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MySQL</a:t>
          </a:r>
        </a:p>
      </dsp:txBody>
      <dsp:txXfrm>
        <a:off x="2264" y="949211"/>
        <a:ext cx="1225827" cy="735496"/>
      </dsp:txXfrm>
    </dsp:sp>
    <dsp:sp modelId="{405DE98E-7829-4091-AA0C-03C2BF842B45}">
      <dsp:nvSpPr>
        <dsp:cNvPr id="0" name=""/>
        <dsp:cNvSpPr/>
      </dsp:nvSpPr>
      <dsp:spPr>
        <a:xfrm>
          <a:off x="1350674" y="94921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GlassFish</a:t>
          </a:r>
        </a:p>
      </dsp:txBody>
      <dsp:txXfrm>
        <a:off x="1350674" y="949211"/>
        <a:ext cx="1225827" cy="735496"/>
      </dsp:txXfrm>
    </dsp:sp>
    <dsp:sp modelId="{1A298459-F6AF-4DF0-91D0-9B7B1FC7519D}">
      <dsp:nvSpPr>
        <dsp:cNvPr id="0" name=""/>
        <dsp:cNvSpPr/>
      </dsp:nvSpPr>
      <dsp:spPr>
        <a:xfrm>
          <a:off x="2699085" y="94921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Ant</a:t>
          </a:r>
        </a:p>
      </dsp:txBody>
      <dsp:txXfrm>
        <a:off x="2699085" y="949211"/>
        <a:ext cx="1225827" cy="735496"/>
      </dsp:txXfrm>
    </dsp:sp>
    <dsp:sp modelId="{80DFAB5A-827C-4025-A720-1B4DA8207F9D}">
      <dsp:nvSpPr>
        <dsp:cNvPr id="0" name=""/>
        <dsp:cNvSpPr/>
      </dsp:nvSpPr>
      <dsp:spPr>
        <a:xfrm>
          <a:off x="4047496" y="94921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Maven</a:t>
          </a:r>
        </a:p>
      </dsp:txBody>
      <dsp:txXfrm>
        <a:off x="4047496" y="949211"/>
        <a:ext cx="1225827" cy="735496"/>
      </dsp:txXfrm>
    </dsp:sp>
    <dsp:sp modelId="{EFB86F8E-39AE-4196-9EED-F2A5C6C92F4E}">
      <dsp:nvSpPr>
        <dsp:cNvPr id="0" name=""/>
        <dsp:cNvSpPr/>
      </dsp:nvSpPr>
      <dsp:spPr>
        <a:xfrm>
          <a:off x="5395906" y="949211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strike="sngStrike" kern="1200" dirty="0"/>
            <a:t>Hudson </a:t>
          </a:r>
          <a:r>
            <a:rPr lang="en-US" sz="1600" kern="1200" dirty="0"/>
            <a:t>Jenkins</a:t>
          </a:r>
        </a:p>
      </dsp:txBody>
      <dsp:txXfrm>
        <a:off x="5395906" y="949211"/>
        <a:ext cx="1225827" cy="735496"/>
      </dsp:txXfrm>
    </dsp:sp>
    <dsp:sp modelId="{8A03DB74-6728-4B7A-B0C6-856E81499E7A}">
      <dsp:nvSpPr>
        <dsp:cNvPr id="0" name=""/>
        <dsp:cNvSpPr/>
      </dsp:nvSpPr>
      <dsp:spPr>
        <a:xfrm>
          <a:off x="2264" y="180729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JUnit</a:t>
          </a:r>
        </a:p>
      </dsp:txBody>
      <dsp:txXfrm>
        <a:off x="2264" y="1807290"/>
        <a:ext cx="1225827" cy="735496"/>
      </dsp:txXfrm>
    </dsp:sp>
    <dsp:sp modelId="{F89C1CBD-0AE6-4F7C-995B-A1A3BE463CC5}">
      <dsp:nvSpPr>
        <dsp:cNvPr id="0" name=""/>
        <dsp:cNvSpPr/>
      </dsp:nvSpPr>
      <dsp:spPr>
        <a:xfrm>
          <a:off x="1350674" y="180729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Spring Framework</a:t>
          </a:r>
        </a:p>
      </dsp:txBody>
      <dsp:txXfrm>
        <a:off x="1350674" y="1807290"/>
        <a:ext cx="1225827" cy="735496"/>
      </dsp:txXfrm>
    </dsp:sp>
    <dsp:sp modelId="{571A448D-9DF4-425C-AF39-88214EE6B38B}">
      <dsp:nvSpPr>
        <dsp:cNvPr id="0" name=""/>
        <dsp:cNvSpPr/>
      </dsp:nvSpPr>
      <dsp:spPr>
        <a:xfrm>
          <a:off x="2699085" y="180729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Log4J</a:t>
          </a:r>
        </a:p>
      </dsp:txBody>
      <dsp:txXfrm>
        <a:off x="2699085" y="1807290"/>
        <a:ext cx="1225827" cy="735496"/>
      </dsp:txXfrm>
    </dsp:sp>
    <dsp:sp modelId="{2D21BC72-FF77-417C-83C2-C25FE190F466}">
      <dsp:nvSpPr>
        <dsp:cNvPr id="0" name=""/>
        <dsp:cNvSpPr/>
      </dsp:nvSpPr>
      <dsp:spPr>
        <a:xfrm>
          <a:off x="4047496" y="180729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Wordpress</a:t>
          </a:r>
        </a:p>
      </dsp:txBody>
      <dsp:txXfrm>
        <a:off x="4047496" y="1807290"/>
        <a:ext cx="1225827" cy="735496"/>
      </dsp:txXfrm>
    </dsp:sp>
    <dsp:sp modelId="{EE42505D-9E0B-4110-B6CD-009582412F8B}">
      <dsp:nvSpPr>
        <dsp:cNvPr id="0" name=""/>
        <dsp:cNvSpPr/>
      </dsp:nvSpPr>
      <dsp:spPr>
        <a:xfrm>
          <a:off x="5395906" y="180729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Kubernetes</a:t>
          </a:r>
        </a:p>
      </dsp:txBody>
      <dsp:txXfrm>
        <a:off x="5395906" y="1807290"/>
        <a:ext cx="1225827" cy="735496"/>
      </dsp:txXfrm>
    </dsp:sp>
    <dsp:sp modelId="{34EBA63E-C207-431C-B19E-EA167FFEC3C0}">
      <dsp:nvSpPr>
        <dsp:cNvPr id="0" name=""/>
        <dsp:cNvSpPr/>
      </dsp:nvSpPr>
      <dsp:spPr>
        <a:xfrm>
          <a:off x="2024880" y="266537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Apache Kafka</a:t>
          </a:r>
        </a:p>
      </dsp:txBody>
      <dsp:txXfrm>
        <a:off x="2024880" y="2665370"/>
        <a:ext cx="1225827" cy="735496"/>
      </dsp:txXfrm>
    </dsp:sp>
    <dsp:sp modelId="{65A8BC20-2A64-4239-BE8A-303BBF923602}">
      <dsp:nvSpPr>
        <dsp:cNvPr id="0" name=""/>
        <dsp:cNvSpPr/>
      </dsp:nvSpPr>
      <dsp:spPr>
        <a:xfrm>
          <a:off x="3373290" y="2665370"/>
          <a:ext cx="1225827" cy="735496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Apache Spark</a:t>
          </a:r>
        </a:p>
      </dsp:txBody>
      <dsp:txXfrm>
        <a:off x="3373290" y="2665370"/>
        <a:ext cx="1225827" cy="73549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B63D0D-C91A-4629-9D6F-F73F8CAF0173}">
      <dsp:nvSpPr>
        <dsp:cNvPr id="0" name=""/>
        <dsp:cNvSpPr/>
      </dsp:nvSpPr>
      <dsp:spPr>
        <a:xfrm>
          <a:off x="0" y="0"/>
          <a:ext cx="1869928" cy="3780000"/>
        </a:xfrm>
        <a:prstGeom prst="triangl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C8FB61-DFF5-4DED-8349-8D069CA5D362}">
      <dsp:nvSpPr>
        <dsp:cNvPr id="0" name=""/>
        <dsp:cNvSpPr/>
      </dsp:nvSpPr>
      <dsp:spPr>
        <a:xfrm>
          <a:off x="934964" y="378369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LGTM</a:t>
          </a:r>
        </a:p>
      </dsp:txBody>
      <dsp:txXfrm>
        <a:off x="944334" y="387739"/>
        <a:ext cx="1196713" cy="173213"/>
      </dsp:txXfrm>
    </dsp:sp>
    <dsp:sp modelId="{2DA902F6-302D-435B-9197-5C62D40A2550}">
      <dsp:nvSpPr>
        <dsp:cNvPr id="0" name=""/>
        <dsp:cNvSpPr/>
      </dsp:nvSpPr>
      <dsp:spPr>
        <a:xfrm>
          <a:off x="934964" y="594316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PR</a:t>
          </a:r>
        </a:p>
      </dsp:txBody>
      <dsp:txXfrm>
        <a:off x="944334" y="603686"/>
        <a:ext cx="1196713" cy="173213"/>
      </dsp:txXfrm>
    </dsp:sp>
    <dsp:sp modelId="{0BD8806A-D009-435D-AF1B-4478526C266B}">
      <dsp:nvSpPr>
        <dsp:cNvPr id="0" name=""/>
        <dsp:cNvSpPr/>
      </dsp:nvSpPr>
      <dsp:spPr>
        <a:xfrm>
          <a:off x="934964" y="810263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Clone</a:t>
          </a:r>
        </a:p>
      </dsp:txBody>
      <dsp:txXfrm>
        <a:off x="944334" y="819633"/>
        <a:ext cx="1196713" cy="173213"/>
      </dsp:txXfrm>
    </dsp:sp>
    <dsp:sp modelId="{B87EB5D3-2DEF-43C1-81A0-43B7FF8F73C0}">
      <dsp:nvSpPr>
        <dsp:cNvPr id="0" name=""/>
        <dsp:cNvSpPr/>
      </dsp:nvSpPr>
      <dsp:spPr>
        <a:xfrm>
          <a:off x="934964" y="1026210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Fork</a:t>
          </a:r>
        </a:p>
      </dsp:txBody>
      <dsp:txXfrm>
        <a:off x="944334" y="1035580"/>
        <a:ext cx="1196713" cy="173213"/>
      </dsp:txXfrm>
    </dsp:sp>
    <dsp:sp modelId="{FE119F7F-675D-41DA-AD2C-35E2E46B5AAA}">
      <dsp:nvSpPr>
        <dsp:cNvPr id="0" name=""/>
        <dsp:cNvSpPr/>
      </dsp:nvSpPr>
      <dsp:spPr>
        <a:xfrm>
          <a:off x="934964" y="1242158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Merge</a:t>
          </a:r>
        </a:p>
      </dsp:txBody>
      <dsp:txXfrm>
        <a:off x="944334" y="1251528"/>
        <a:ext cx="1196713" cy="173213"/>
      </dsp:txXfrm>
    </dsp:sp>
    <dsp:sp modelId="{2FF79896-38D0-4E77-BAA6-3EEC9776D338}">
      <dsp:nvSpPr>
        <dsp:cNvPr id="0" name=""/>
        <dsp:cNvSpPr/>
      </dsp:nvSpPr>
      <dsp:spPr>
        <a:xfrm>
          <a:off x="934964" y="1458105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Push</a:t>
          </a:r>
        </a:p>
      </dsp:txBody>
      <dsp:txXfrm>
        <a:off x="944334" y="1467475"/>
        <a:ext cx="1196713" cy="173213"/>
      </dsp:txXfrm>
    </dsp:sp>
    <dsp:sp modelId="{CF929145-77E0-4B2D-A0D5-8F8BD37A71E1}">
      <dsp:nvSpPr>
        <dsp:cNvPr id="0" name=""/>
        <dsp:cNvSpPr/>
      </dsp:nvSpPr>
      <dsp:spPr>
        <a:xfrm>
          <a:off x="934964" y="1674052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Pull</a:t>
          </a:r>
        </a:p>
      </dsp:txBody>
      <dsp:txXfrm>
        <a:off x="944334" y="1683422"/>
        <a:ext cx="1196713" cy="173213"/>
      </dsp:txXfrm>
    </dsp:sp>
    <dsp:sp modelId="{0A954BCF-F5E1-423F-A21D-A37B8451A173}">
      <dsp:nvSpPr>
        <dsp:cNvPr id="0" name=""/>
        <dsp:cNvSpPr/>
      </dsp:nvSpPr>
      <dsp:spPr>
        <a:xfrm>
          <a:off x="934964" y="1890000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Origin</a:t>
          </a:r>
        </a:p>
      </dsp:txBody>
      <dsp:txXfrm>
        <a:off x="944334" y="1899370"/>
        <a:ext cx="1196713" cy="173213"/>
      </dsp:txXfrm>
    </dsp:sp>
    <dsp:sp modelId="{DEF960FE-EF20-4E01-806C-39D98059A938}">
      <dsp:nvSpPr>
        <dsp:cNvPr id="0" name=""/>
        <dsp:cNvSpPr/>
      </dsp:nvSpPr>
      <dsp:spPr>
        <a:xfrm>
          <a:off x="934964" y="2105947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Commit (verb &amp; noun)</a:t>
          </a:r>
        </a:p>
      </dsp:txBody>
      <dsp:txXfrm>
        <a:off x="944334" y="2115317"/>
        <a:ext cx="1196713" cy="173213"/>
      </dsp:txXfrm>
    </dsp:sp>
    <dsp:sp modelId="{3834F4CE-3B1F-4491-81F2-842F5EECC2B2}">
      <dsp:nvSpPr>
        <dsp:cNvPr id="0" name=""/>
        <dsp:cNvSpPr/>
      </dsp:nvSpPr>
      <dsp:spPr>
        <a:xfrm>
          <a:off x="934964" y="2321894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Branch</a:t>
          </a:r>
        </a:p>
      </dsp:txBody>
      <dsp:txXfrm>
        <a:off x="944334" y="2331264"/>
        <a:ext cx="1196713" cy="173213"/>
      </dsp:txXfrm>
    </dsp:sp>
    <dsp:sp modelId="{7EBE339E-2951-4487-88F0-2EABB1FE6F4A}">
      <dsp:nvSpPr>
        <dsp:cNvPr id="0" name=""/>
        <dsp:cNvSpPr/>
      </dsp:nvSpPr>
      <dsp:spPr>
        <a:xfrm>
          <a:off x="934964" y="2537841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Milestone</a:t>
          </a:r>
        </a:p>
      </dsp:txBody>
      <dsp:txXfrm>
        <a:off x="944334" y="2547211"/>
        <a:ext cx="1196713" cy="173213"/>
      </dsp:txXfrm>
    </dsp:sp>
    <dsp:sp modelId="{B48856CF-D95B-4005-926C-E6BCEE611C56}">
      <dsp:nvSpPr>
        <dsp:cNvPr id="0" name=""/>
        <dsp:cNvSpPr/>
      </dsp:nvSpPr>
      <dsp:spPr>
        <a:xfrm>
          <a:off x="934964" y="2753789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Issue</a:t>
          </a:r>
        </a:p>
      </dsp:txBody>
      <dsp:txXfrm>
        <a:off x="944334" y="2763159"/>
        <a:ext cx="1196713" cy="173213"/>
      </dsp:txXfrm>
    </dsp:sp>
    <dsp:sp modelId="{CFEE99ED-FF8B-4607-BDE5-DDD8B95DE20A}">
      <dsp:nvSpPr>
        <dsp:cNvPr id="0" name=""/>
        <dsp:cNvSpPr/>
      </dsp:nvSpPr>
      <dsp:spPr>
        <a:xfrm>
          <a:off x="934964" y="2969736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upstream</a:t>
          </a:r>
        </a:p>
      </dsp:txBody>
      <dsp:txXfrm>
        <a:off x="944334" y="2979106"/>
        <a:ext cx="1196713" cy="173213"/>
      </dsp:txXfrm>
    </dsp:sp>
    <dsp:sp modelId="{664C4401-B2D4-42A3-B5C6-3730353D6D72}">
      <dsp:nvSpPr>
        <dsp:cNvPr id="0" name=""/>
        <dsp:cNvSpPr/>
      </dsp:nvSpPr>
      <dsp:spPr>
        <a:xfrm>
          <a:off x="934964" y="3185683"/>
          <a:ext cx="1215453" cy="191953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repository</a:t>
          </a:r>
        </a:p>
      </dsp:txBody>
      <dsp:txXfrm>
        <a:off x="944334" y="3195053"/>
        <a:ext cx="1196713" cy="17321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F9769-B60D-47C3-AF15-A3CEB90E09D7}">
      <dsp:nvSpPr>
        <dsp:cNvPr id="0" name=""/>
        <dsp:cNvSpPr/>
      </dsp:nvSpPr>
      <dsp:spPr>
        <a:xfrm>
          <a:off x="0" y="36642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1832E8-F258-459B-B476-1F350730E446}">
      <dsp:nvSpPr>
        <dsp:cNvPr id="0" name=""/>
        <dsp:cNvSpPr/>
      </dsp:nvSpPr>
      <dsp:spPr>
        <a:xfrm>
          <a:off x="123296" y="26310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review</a:t>
          </a:r>
        </a:p>
      </dsp:txBody>
      <dsp:txXfrm>
        <a:off x="133383" y="273187"/>
        <a:ext cx="1705971" cy="186466"/>
      </dsp:txXfrm>
    </dsp:sp>
    <dsp:sp modelId="{E4BA7222-57C4-4AF9-8B57-A5B1AEF9E9A0}">
      <dsp:nvSpPr>
        <dsp:cNvPr id="0" name=""/>
        <dsp:cNvSpPr/>
      </dsp:nvSpPr>
      <dsp:spPr>
        <a:xfrm>
          <a:off x="0" y="68394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F37607-96B4-4049-B55A-D1B3B5738146}">
      <dsp:nvSpPr>
        <dsp:cNvPr id="0" name=""/>
        <dsp:cNvSpPr/>
      </dsp:nvSpPr>
      <dsp:spPr>
        <a:xfrm>
          <a:off x="123296" y="58062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alpha</a:t>
          </a:r>
        </a:p>
      </dsp:txBody>
      <dsp:txXfrm>
        <a:off x="133383" y="590707"/>
        <a:ext cx="1705971" cy="186466"/>
      </dsp:txXfrm>
    </dsp:sp>
    <dsp:sp modelId="{DCFA96C5-BE4D-4D74-911E-5BFCBC0FBDE6}">
      <dsp:nvSpPr>
        <dsp:cNvPr id="0" name=""/>
        <dsp:cNvSpPr/>
      </dsp:nvSpPr>
      <dsp:spPr>
        <a:xfrm>
          <a:off x="0" y="100146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58DFCD-96D8-453A-8E8E-63A9BBA1DB1D}">
      <dsp:nvSpPr>
        <dsp:cNvPr id="0" name=""/>
        <dsp:cNvSpPr/>
      </dsp:nvSpPr>
      <dsp:spPr>
        <a:xfrm>
          <a:off x="123296" y="89814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beta</a:t>
          </a:r>
        </a:p>
      </dsp:txBody>
      <dsp:txXfrm>
        <a:off x="133383" y="908227"/>
        <a:ext cx="1705971" cy="186466"/>
      </dsp:txXfrm>
    </dsp:sp>
    <dsp:sp modelId="{BC142048-18F3-43C0-8970-EEF5E7FA7717}">
      <dsp:nvSpPr>
        <dsp:cNvPr id="0" name=""/>
        <dsp:cNvSpPr/>
      </dsp:nvSpPr>
      <dsp:spPr>
        <a:xfrm>
          <a:off x="0" y="131898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A8A12E-E5F7-499A-9231-D68855592BD3}">
      <dsp:nvSpPr>
        <dsp:cNvPr id="0" name=""/>
        <dsp:cNvSpPr/>
      </dsp:nvSpPr>
      <dsp:spPr>
        <a:xfrm>
          <a:off x="123296" y="121566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stable</a:t>
          </a:r>
        </a:p>
      </dsp:txBody>
      <dsp:txXfrm>
        <a:off x="133383" y="1225747"/>
        <a:ext cx="1705971" cy="186466"/>
      </dsp:txXfrm>
    </dsp:sp>
    <dsp:sp modelId="{B1B16C70-91A2-4849-819A-17044CF3E265}">
      <dsp:nvSpPr>
        <dsp:cNvPr id="0" name=""/>
        <dsp:cNvSpPr/>
      </dsp:nvSpPr>
      <dsp:spPr>
        <a:xfrm>
          <a:off x="0" y="163650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83D0B6-AD4E-4A90-923B-B16AC9D6FCF8}">
      <dsp:nvSpPr>
        <dsp:cNvPr id="0" name=""/>
        <dsp:cNvSpPr/>
      </dsp:nvSpPr>
      <dsp:spPr>
        <a:xfrm>
          <a:off x="123296" y="153318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Git</a:t>
          </a:r>
        </a:p>
      </dsp:txBody>
      <dsp:txXfrm>
        <a:off x="133383" y="1543267"/>
        <a:ext cx="1705971" cy="186466"/>
      </dsp:txXfrm>
    </dsp:sp>
    <dsp:sp modelId="{CBEA4616-C093-4137-95E8-8BBA5AF46B50}">
      <dsp:nvSpPr>
        <dsp:cNvPr id="0" name=""/>
        <dsp:cNvSpPr/>
      </dsp:nvSpPr>
      <dsp:spPr>
        <a:xfrm>
          <a:off x="0" y="195402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E01235-3B54-4192-8786-849AAF32B6BA}">
      <dsp:nvSpPr>
        <dsp:cNvPr id="0" name=""/>
        <dsp:cNvSpPr/>
      </dsp:nvSpPr>
      <dsp:spPr>
        <a:xfrm>
          <a:off x="123296" y="185070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GitHub</a:t>
          </a:r>
        </a:p>
      </dsp:txBody>
      <dsp:txXfrm>
        <a:off x="133383" y="1860787"/>
        <a:ext cx="1705971" cy="186466"/>
      </dsp:txXfrm>
    </dsp:sp>
    <dsp:sp modelId="{B44DD4B8-35E0-4995-8C74-AA81FBA7EAE7}">
      <dsp:nvSpPr>
        <dsp:cNvPr id="0" name=""/>
        <dsp:cNvSpPr/>
      </dsp:nvSpPr>
      <dsp:spPr>
        <a:xfrm>
          <a:off x="0" y="227154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553646-35EA-4C06-8E91-CF70E09F931D}">
      <dsp:nvSpPr>
        <dsp:cNvPr id="0" name=""/>
        <dsp:cNvSpPr/>
      </dsp:nvSpPr>
      <dsp:spPr>
        <a:xfrm>
          <a:off x="123296" y="216822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GitHub Action</a:t>
          </a:r>
        </a:p>
      </dsp:txBody>
      <dsp:txXfrm>
        <a:off x="133383" y="2178307"/>
        <a:ext cx="1705971" cy="186466"/>
      </dsp:txXfrm>
    </dsp:sp>
    <dsp:sp modelId="{947B49FD-5B10-4FCF-9E09-B869F79A7D54}">
      <dsp:nvSpPr>
        <dsp:cNvPr id="0" name=""/>
        <dsp:cNvSpPr/>
      </dsp:nvSpPr>
      <dsp:spPr>
        <a:xfrm>
          <a:off x="0" y="258906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6057B-A26B-46FF-BE1B-6F62CC26A23D}">
      <dsp:nvSpPr>
        <dsp:cNvPr id="0" name=""/>
        <dsp:cNvSpPr/>
      </dsp:nvSpPr>
      <dsp:spPr>
        <a:xfrm>
          <a:off x="123296" y="248574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GitHub Code Space</a:t>
          </a:r>
        </a:p>
      </dsp:txBody>
      <dsp:txXfrm>
        <a:off x="133383" y="2495827"/>
        <a:ext cx="1705971" cy="186466"/>
      </dsp:txXfrm>
    </dsp:sp>
    <dsp:sp modelId="{AD5C1FA9-7F6B-414F-A13C-261FC60F5AD6}">
      <dsp:nvSpPr>
        <dsp:cNvPr id="0" name=""/>
        <dsp:cNvSpPr/>
      </dsp:nvSpPr>
      <dsp:spPr>
        <a:xfrm>
          <a:off x="0" y="290658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30A174-4D12-4772-A59C-7BC116F2F481}">
      <dsp:nvSpPr>
        <dsp:cNvPr id="0" name=""/>
        <dsp:cNvSpPr/>
      </dsp:nvSpPr>
      <dsp:spPr>
        <a:xfrm>
          <a:off x="123296" y="280326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Dev Container</a:t>
          </a:r>
        </a:p>
      </dsp:txBody>
      <dsp:txXfrm>
        <a:off x="133383" y="2813347"/>
        <a:ext cx="1705971" cy="186466"/>
      </dsp:txXfrm>
    </dsp:sp>
    <dsp:sp modelId="{CFCB945E-BE69-4F38-9CC4-AAC177BE26F6}">
      <dsp:nvSpPr>
        <dsp:cNvPr id="0" name=""/>
        <dsp:cNvSpPr/>
      </dsp:nvSpPr>
      <dsp:spPr>
        <a:xfrm>
          <a:off x="0" y="322410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AFB1C8-8ED2-410C-A9EC-DB1060409DDE}">
      <dsp:nvSpPr>
        <dsp:cNvPr id="0" name=""/>
        <dsp:cNvSpPr/>
      </dsp:nvSpPr>
      <dsp:spPr>
        <a:xfrm>
          <a:off x="123296" y="312078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Markdown</a:t>
          </a:r>
        </a:p>
      </dsp:txBody>
      <dsp:txXfrm>
        <a:off x="133383" y="3130867"/>
        <a:ext cx="1705971" cy="186466"/>
      </dsp:txXfrm>
    </dsp:sp>
    <dsp:sp modelId="{5239356B-07C3-4F40-A797-12EAC641AA0B}">
      <dsp:nvSpPr>
        <dsp:cNvPr id="0" name=""/>
        <dsp:cNvSpPr/>
      </dsp:nvSpPr>
      <dsp:spPr>
        <a:xfrm>
          <a:off x="0" y="354162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36A4CA0-8A39-466D-8C8F-68C1AA4ABA8A}">
      <dsp:nvSpPr>
        <dsp:cNvPr id="0" name=""/>
        <dsp:cNvSpPr/>
      </dsp:nvSpPr>
      <dsp:spPr>
        <a:xfrm>
          <a:off x="123296" y="343830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Founder</a:t>
          </a:r>
        </a:p>
      </dsp:txBody>
      <dsp:txXfrm>
        <a:off x="133383" y="3448387"/>
        <a:ext cx="1705971" cy="186466"/>
      </dsp:txXfrm>
    </dsp:sp>
    <dsp:sp modelId="{6FBCE729-17AC-49E1-9850-5F4A52C54211}">
      <dsp:nvSpPr>
        <dsp:cNvPr id="0" name=""/>
        <dsp:cNvSpPr/>
      </dsp:nvSpPr>
      <dsp:spPr>
        <a:xfrm>
          <a:off x="0" y="3859140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01E3DF-2FB2-4B22-90CE-332BE2325B0E}">
      <dsp:nvSpPr>
        <dsp:cNvPr id="0" name=""/>
        <dsp:cNvSpPr/>
      </dsp:nvSpPr>
      <dsp:spPr>
        <a:xfrm>
          <a:off x="123296" y="375582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Maintainer</a:t>
          </a:r>
        </a:p>
      </dsp:txBody>
      <dsp:txXfrm>
        <a:off x="133383" y="3765907"/>
        <a:ext cx="1705971" cy="186466"/>
      </dsp:txXfrm>
    </dsp:sp>
    <dsp:sp modelId="{DCB70F25-8807-4AA7-BCED-60726AF997C6}">
      <dsp:nvSpPr>
        <dsp:cNvPr id="0" name=""/>
        <dsp:cNvSpPr/>
      </dsp:nvSpPr>
      <dsp:spPr>
        <a:xfrm>
          <a:off x="0" y="4176659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6F05CC-7B18-4AD9-9952-14355837788C}">
      <dsp:nvSpPr>
        <dsp:cNvPr id="0" name=""/>
        <dsp:cNvSpPr/>
      </dsp:nvSpPr>
      <dsp:spPr>
        <a:xfrm>
          <a:off x="123296" y="4073340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Committer</a:t>
          </a:r>
        </a:p>
      </dsp:txBody>
      <dsp:txXfrm>
        <a:off x="133383" y="4083427"/>
        <a:ext cx="1705971" cy="186466"/>
      </dsp:txXfrm>
    </dsp:sp>
    <dsp:sp modelId="{FDA84110-8E56-4C46-B714-30F3158F149D}">
      <dsp:nvSpPr>
        <dsp:cNvPr id="0" name=""/>
        <dsp:cNvSpPr/>
      </dsp:nvSpPr>
      <dsp:spPr>
        <a:xfrm>
          <a:off x="0" y="4494179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EAB100-270D-4846-B25C-FE3B91C4BBEB}">
      <dsp:nvSpPr>
        <dsp:cNvPr id="0" name=""/>
        <dsp:cNvSpPr/>
      </dsp:nvSpPr>
      <dsp:spPr>
        <a:xfrm>
          <a:off x="123296" y="4390859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Author</a:t>
          </a:r>
        </a:p>
      </dsp:txBody>
      <dsp:txXfrm>
        <a:off x="133383" y="4400946"/>
        <a:ext cx="1705971" cy="186466"/>
      </dsp:txXfrm>
    </dsp:sp>
    <dsp:sp modelId="{61647AD9-B5CC-4BBA-A0BE-13D7DFBADA87}">
      <dsp:nvSpPr>
        <dsp:cNvPr id="0" name=""/>
        <dsp:cNvSpPr/>
      </dsp:nvSpPr>
      <dsp:spPr>
        <a:xfrm>
          <a:off x="0" y="4811699"/>
          <a:ext cx="2465922" cy="176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5E20F-35DF-49EF-88C0-1D96B4DD2857}">
      <dsp:nvSpPr>
        <dsp:cNvPr id="0" name=""/>
        <dsp:cNvSpPr/>
      </dsp:nvSpPr>
      <dsp:spPr>
        <a:xfrm>
          <a:off x="123296" y="4708379"/>
          <a:ext cx="1726145" cy="2066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5244" tIns="0" rIns="65244" bIns="0" numCol="1" spcCol="1270" anchor="ctr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700" kern="1200"/>
            <a:t>Contributor</a:t>
          </a:r>
        </a:p>
      </dsp:txBody>
      <dsp:txXfrm>
        <a:off x="133383" y="4718466"/>
        <a:ext cx="1705971" cy="1864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79133-D099-4C2D-81E3-D6E12D7EF1D0}">
      <dsp:nvSpPr>
        <dsp:cNvPr id="0" name=""/>
        <dsp:cNvSpPr/>
      </dsp:nvSpPr>
      <dsp:spPr>
        <a:xfrm rot="10800000">
          <a:off x="434678" y="115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unit test</a:t>
          </a:r>
        </a:p>
      </dsp:txBody>
      <dsp:txXfrm rot="10800000">
        <a:off x="509161" y="115"/>
        <a:ext cx="1355544" cy="297934"/>
      </dsp:txXfrm>
    </dsp:sp>
    <dsp:sp modelId="{E5CC3A66-EDEE-4C1D-9403-DF3C77B48432}">
      <dsp:nvSpPr>
        <dsp:cNvPr id="0" name=""/>
        <dsp:cNvSpPr/>
      </dsp:nvSpPr>
      <dsp:spPr>
        <a:xfrm>
          <a:off x="285711" y="115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FFF56E-258B-4D57-BE00-6FB32C9CB141}">
      <dsp:nvSpPr>
        <dsp:cNvPr id="0" name=""/>
        <dsp:cNvSpPr/>
      </dsp:nvSpPr>
      <dsp:spPr>
        <a:xfrm rot="10800000">
          <a:off x="434678" y="386985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conformance test</a:t>
          </a:r>
        </a:p>
      </dsp:txBody>
      <dsp:txXfrm rot="10800000">
        <a:off x="509161" y="386985"/>
        <a:ext cx="1355544" cy="297934"/>
      </dsp:txXfrm>
    </dsp:sp>
    <dsp:sp modelId="{0839F0B8-0CC0-450D-8151-EB1F5C4D8891}">
      <dsp:nvSpPr>
        <dsp:cNvPr id="0" name=""/>
        <dsp:cNvSpPr/>
      </dsp:nvSpPr>
      <dsp:spPr>
        <a:xfrm>
          <a:off x="285711" y="386985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7B513A-AF0F-44C2-AE06-1000294CC580}">
      <dsp:nvSpPr>
        <dsp:cNvPr id="0" name=""/>
        <dsp:cNvSpPr/>
      </dsp:nvSpPr>
      <dsp:spPr>
        <a:xfrm rot="10800000">
          <a:off x="434678" y="773856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end 2 end test</a:t>
          </a:r>
        </a:p>
      </dsp:txBody>
      <dsp:txXfrm rot="10800000">
        <a:off x="509161" y="773856"/>
        <a:ext cx="1355544" cy="297934"/>
      </dsp:txXfrm>
    </dsp:sp>
    <dsp:sp modelId="{2E035959-A94F-4258-991A-ABBB2419B4AC}">
      <dsp:nvSpPr>
        <dsp:cNvPr id="0" name=""/>
        <dsp:cNvSpPr/>
      </dsp:nvSpPr>
      <dsp:spPr>
        <a:xfrm>
          <a:off x="285711" y="773856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2E5EFD-6B49-4019-971A-CB3DAAC86F43}">
      <dsp:nvSpPr>
        <dsp:cNvPr id="0" name=""/>
        <dsp:cNvSpPr/>
      </dsp:nvSpPr>
      <dsp:spPr>
        <a:xfrm rot="10800000">
          <a:off x="434678" y="1160726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integration test</a:t>
          </a:r>
        </a:p>
      </dsp:txBody>
      <dsp:txXfrm rot="10800000">
        <a:off x="509161" y="1160726"/>
        <a:ext cx="1355544" cy="297934"/>
      </dsp:txXfrm>
    </dsp:sp>
    <dsp:sp modelId="{44B49C1B-37DA-4FB6-8A3B-187579582A3F}">
      <dsp:nvSpPr>
        <dsp:cNvPr id="0" name=""/>
        <dsp:cNvSpPr/>
      </dsp:nvSpPr>
      <dsp:spPr>
        <a:xfrm>
          <a:off x="285711" y="1160726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39D195-61EE-48B6-B404-C1BECCF2EF72}">
      <dsp:nvSpPr>
        <dsp:cNvPr id="0" name=""/>
        <dsp:cNvSpPr/>
      </dsp:nvSpPr>
      <dsp:spPr>
        <a:xfrm rot="10800000">
          <a:off x="434678" y="1547597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Hugo</a:t>
          </a:r>
        </a:p>
      </dsp:txBody>
      <dsp:txXfrm rot="10800000">
        <a:off x="509161" y="1547597"/>
        <a:ext cx="1355544" cy="297934"/>
      </dsp:txXfrm>
    </dsp:sp>
    <dsp:sp modelId="{22DCFD83-7CA3-49A2-9A56-4211A36CECBF}">
      <dsp:nvSpPr>
        <dsp:cNvPr id="0" name=""/>
        <dsp:cNvSpPr/>
      </dsp:nvSpPr>
      <dsp:spPr>
        <a:xfrm>
          <a:off x="285711" y="1547597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FA56E2-D2AB-462E-8331-624316CB1238}">
      <dsp:nvSpPr>
        <dsp:cNvPr id="0" name=""/>
        <dsp:cNvSpPr/>
      </dsp:nvSpPr>
      <dsp:spPr>
        <a:xfrm rot="10800000">
          <a:off x="434678" y="1934467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</a:t>
          </a:r>
        </a:p>
      </dsp:txBody>
      <dsp:txXfrm rot="10800000">
        <a:off x="509161" y="1934467"/>
        <a:ext cx="1355544" cy="297934"/>
      </dsp:txXfrm>
    </dsp:sp>
    <dsp:sp modelId="{0D451658-0063-4D10-880B-DB3ACFAAB4F4}">
      <dsp:nvSpPr>
        <dsp:cNvPr id="0" name=""/>
        <dsp:cNvSpPr/>
      </dsp:nvSpPr>
      <dsp:spPr>
        <a:xfrm>
          <a:off x="285711" y="1934467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AE0F4E-3C3E-44E9-B9B3-8A2128B0DE9B}">
      <dsp:nvSpPr>
        <dsp:cNvPr id="0" name=""/>
        <dsp:cNvSpPr/>
      </dsp:nvSpPr>
      <dsp:spPr>
        <a:xfrm rot="10800000">
          <a:off x="434678" y="2321338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Mod Tidy</a:t>
          </a:r>
        </a:p>
      </dsp:txBody>
      <dsp:txXfrm rot="10800000">
        <a:off x="509161" y="2321338"/>
        <a:ext cx="1355544" cy="297934"/>
      </dsp:txXfrm>
    </dsp:sp>
    <dsp:sp modelId="{BB248AED-066B-448E-84A1-1EBBAF843F6B}">
      <dsp:nvSpPr>
        <dsp:cNvPr id="0" name=""/>
        <dsp:cNvSpPr/>
      </dsp:nvSpPr>
      <dsp:spPr>
        <a:xfrm>
          <a:off x="285711" y="2321338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CA65DE-97CB-48BF-AEE2-B490DD648D09}">
      <dsp:nvSpPr>
        <dsp:cNvPr id="0" name=""/>
        <dsp:cNvSpPr/>
      </dsp:nvSpPr>
      <dsp:spPr>
        <a:xfrm rot="10800000">
          <a:off x="434678" y="2708208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Lint</a:t>
          </a:r>
        </a:p>
      </dsp:txBody>
      <dsp:txXfrm rot="10800000">
        <a:off x="509161" y="2708208"/>
        <a:ext cx="1355544" cy="297934"/>
      </dsp:txXfrm>
    </dsp:sp>
    <dsp:sp modelId="{D07C6347-363D-4F02-A8C6-A8362DF98AF4}">
      <dsp:nvSpPr>
        <dsp:cNvPr id="0" name=""/>
        <dsp:cNvSpPr/>
      </dsp:nvSpPr>
      <dsp:spPr>
        <a:xfrm>
          <a:off x="285711" y="2708208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38F89B-DF7C-47D5-B57F-1482010FAED4}">
      <dsp:nvSpPr>
        <dsp:cNvPr id="0" name=""/>
        <dsp:cNvSpPr/>
      </dsp:nvSpPr>
      <dsp:spPr>
        <a:xfrm rot="10800000">
          <a:off x="434678" y="3095079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Go Test</a:t>
          </a:r>
        </a:p>
      </dsp:txBody>
      <dsp:txXfrm rot="10800000">
        <a:off x="509161" y="3095079"/>
        <a:ext cx="1355544" cy="297934"/>
      </dsp:txXfrm>
    </dsp:sp>
    <dsp:sp modelId="{F1F595F3-C9A7-406E-BDC4-67D1E969E5CE}">
      <dsp:nvSpPr>
        <dsp:cNvPr id="0" name=""/>
        <dsp:cNvSpPr/>
      </dsp:nvSpPr>
      <dsp:spPr>
        <a:xfrm>
          <a:off x="285711" y="3095079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0DBB1-20A6-4F93-A488-D0BF0C5F1CF0}">
      <dsp:nvSpPr>
        <dsp:cNvPr id="0" name=""/>
        <dsp:cNvSpPr/>
      </dsp:nvSpPr>
      <dsp:spPr>
        <a:xfrm rot="10800000">
          <a:off x="434678" y="3481949"/>
          <a:ext cx="1430027" cy="297934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1381" tIns="41910" rIns="78232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fumpt</a:t>
          </a:r>
        </a:p>
      </dsp:txBody>
      <dsp:txXfrm rot="10800000">
        <a:off x="509161" y="3481949"/>
        <a:ext cx="1355544" cy="297934"/>
      </dsp:txXfrm>
    </dsp:sp>
    <dsp:sp modelId="{5849DB4E-23BC-4F62-9AF4-F61525B26D80}">
      <dsp:nvSpPr>
        <dsp:cNvPr id="0" name=""/>
        <dsp:cNvSpPr/>
      </dsp:nvSpPr>
      <dsp:spPr>
        <a:xfrm>
          <a:off x="285711" y="3481949"/>
          <a:ext cx="297934" cy="29793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1F10FE-637D-45EC-8930-1985138E40D8}">
      <dsp:nvSpPr>
        <dsp:cNvPr id="0" name=""/>
        <dsp:cNvSpPr/>
      </dsp:nvSpPr>
      <dsp:spPr>
        <a:xfrm>
          <a:off x="0" y="1129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B2DF51-04C3-4C28-BEA7-6C4B36549C93}">
      <dsp:nvSpPr>
        <dsp:cNvPr id="0" name=""/>
        <dsp:cNvSpPr/>
      </dsp:nvSpPr>
      <dsp:spPr>
        <a:xfrm>
          <a:off x="145606" y="109431"/>
          <a:ext cx="264738" cy="26473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D3B57-401F-48AD-B15E-867C1B24F619}">
      <dsp:nvSpPr>
        <dsp:cNvPr id="0" name=""/>
        <dsp:cNvSpPr/>
      </dsp:nvSpPr>
      <dsp:spPr>
        <a:xfrm>
          <a:off x="555951" y="1129"/>
          <a:ext cx="60680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Code dumped by commercial vendor</a:t>
          </a:r>
        </a:p>
      </dsp:txBody>
      <dsp:txXfrm>
        <a:off x="555951" y="1129"/>
        <a:ext cx="6068047" cy="481343"/>
      </dsp:txXfrm>
    </dsp:sp>
    <dsp:sp modelId="{94585E1F-A98C-48AA-9FB2-126C6CC42A65}">
      <dsp:nvSpPr>
        <dsp:cNvPr id="0" name=""/>
        <dsp:cNvSpPr/>
      </dsp:nvSpPr>
      <dsp:spPr>
        <a:xfrm>
          <a:off x="0" y="602808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D16989-584F-4FDE-8385-2E2EB3A407E9}">
      <dsp:nvSpPr>
        <dsp:cNvPr id="0" name=""/>
        <dsp:cNvSpPr/>
      </dsp:nvSpPr>
      <dsp:spPr>
        <a:xfrm>
          <a:off x="145606" y="711111"/>
          <a:ext cx="264738" cy="26473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ED15E8-A7F5-44DE-92A2-A9698FA6FEFA}">
      <dsp:nvSpPr>
        <dsp:cNvPr id="0" name=""/>
        <dsp:cNvSpPr/>
      </dsp:nvSpPr>
      <dsp:spPr>
        <a:xfrm>
          <a:off x="555951" y="602808"/>
          <a:ext cx="2980799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One person effort</a:t>
          </a:r>
        </a:p>
      </dsp:txBody>
      <dsp:txXfrm>
        <a:off x="555951" y="602808"/>
        <a:ext cx="2980799" cy="481343"/>
      </dsp:txXfrm>
    </dsp:sp>
    <dsp:sp modelId="{DD549218-5208-4DEF-8B14-B2F76F26CF2D}">
      <dsp:nvSpPr>
        <dsp:cNvPr id="0" name=""/>
        <dsp:cNvSpPr/>
      </dsp:nvSpPr>
      <dsp:spPr>
        <a:xfrm>
          <a:off x="3536751" y="602808"/>
          <a:ext cx="30872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go-</a:t>
          </a:r>
          <a:r>
            <a:rPr lang="en-US" sz="1100" kern="1200" dirty="0" err="1"/>
            <a:t>ora</a:t>
          </a:r>
          <a:endParaRPr lang="en-US" sz="1100" kern="1200" dirty="0"/>
        </a:p>
      </dsp:txBody>
      <dsp:txXfrm>
        <a:off x="3536751" y="602808"/>
        <a:ext cx="3087247" cy="481343"/>
      </dsp:txXfrm>
    </dsp:sp>
    <dsp:sp modelId="{653803AD-134D-47AC-93FD-677E1C326976}">
      <dsp:nvSpPr>
        <dsp:cNvPr id="0" name=""/>
        <dsp:cNvSpPr/>
      </dsp:nvSpPr>
      <dsp:spPr>
        <a:xfrm>
          <a:off x="0" y="1204488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C09F7C-6B3B-4407-90D4-1896DA97E10D}">
      <dsp:nvSpPr>
        <dsp:cNvPr id="0" name=""/>
        <dsp:cNvSpPr/>
      </dsp:nvSpPr>
      <dsp:spPr>
        <a:xfrm>
          <a:off x="145606" y="1312790"/>
          <a:ext cx="264738" cy="26473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FB705-DB48-4086-8CC3-168C7F7ED64E}">
      <dsp:nvSpPr>
        <dsp:cNvPr id="0" name=""/>
        <dsp:cNvSpPr/>
      </dsp:nvSpPr>
      <dsp:spPr>
        <a:xfrm>
          <a:off x="555951" y="1204488"/>
          <a:ext cx="2980799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Project with wonderful past but bleak future</a:t>
          </a:r>
        </a:p>
      </dsp:txBody>
      <dsp:txXfrm>
        <a:off x="555951" y="1204488"/>
        <a:ext cx="2980799" cy="481343"/>
      </dsp:txXfrm>
    </dsp:sp>
    <dsp:sp modelId="{5671BE6E-82F0-4297-ABF1-BE2EAE1C0C04}">
      <dsp:nvSpPr>
        <dsp:cNvPr id="0" name=""/>
        <dsp:cNvSpPr/>
      </dsp:nvSpPr>
      <dsp:spPr>
        <a:xfrm>
          <a:off x="3536751" y="1204488"/>
          <a:ext cx="30872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Apache Struts, Apache </a:t>
          </a:r>
          <a:r>
            <a:rPr lang="en-US" sz="1100" kern="1200" dirty="0" err="1"/>
            <a:t>MyFaces</a:t>
          </a:r>
          <a:r>
            <a:rPr lang="en-US" sz="1100" kern="1200" dirty="0"/>
            <a:t>, Apache </a:t>
          </a:r>
          <a:r>
            <a:rPr lang="en-US" sz="1100" kern="1200" dirty="0" err="1"/>
            <a:t>Xalan</a:t>
          </a:r>
          <a:r>
            <a:rPr lang="en-US" sz="1100" kern="1200" dirty="0"/>
            <a:t>, Apache Ant</a:t>
          </a:r>
        </a:p>
      </dsp:txBody>
      <dsp:txXfrm>
        <a:off x="3536751" y="1204488"/>
        <a:ext cx="3087247" cy="481343"/>
      </dsp:txXfrm>
    </dsp:sp>
    <dsp:sp modelId="{F8B7B220-2D82-491C-A59C-D497F3786216}">
      <dsp:nvSpPr>
        <dsp:cNvPr id="0" name=""/>
        <dsp:cNvSpPr/>
      </dsp:nvSpPr>
      <dsp:spPr>
        <a:xfrm>
          <a:off x="0" y="1806167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E071F6-FB59-4114-A476-ABC482F4B6C6}">
      <dsp:nvSpPr>
        <dsp:cNvPr id="0" name=""/>
        <dsp:cNvSpPr/>
      </dsp:nvSpPr>
      <dsp:spPr>
        <a:xfrm>
          <a:off x="145606" y="1914469"/>
          <a:ext cx="264738" cy="26473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74E0D3-F73F-4F3B-8D97-12D2B5CCACEC}">
      <dsp:nvSpPr>
        <dsp:cNvPr id="0" name=""/>
        <dsp:cNvSpPr/>
      </dsp:nvSpPr>
      <dsp:spPr>
        <a:xfrm>
          <a:off x="555951" y="1806167"/>
          <a:ext cx="2980799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Closely controlled by and mixed up with a single commercial entity</a:t>
          </a:r>
        </a:p>
      </dsp:txBody>
      <dsp:txXfrm>
        <a:off x="555951" y="1806167"/>
        <a:ext cx="2980799" cy="481343"/>
      </dsp:txXfrm>
    </dsp:sp>
    <dsp:sp modelId="{3C445827-FAE8-43F2-B357-5B27C4E9A7E8}">
      <dsp:nvSpPr>
        <dsp:cNvPr id="0" name=""/>
        <dsp:cNvSpPr/>
      </dsp:nvSpPr>
      <dsp:spPr>
        <a:xfrm>
          <a:off x="3536751" y="1806167"/>
          <a:ext cx="30872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Elastic Stack, OpenShift, VirtualBox, VS Code, MySQL</a:t>
          </a:r>
        </a:p>
      </dsp:txBody>
      <dsp:txXfrm>
        <a:off x="3536751" y="1806167"/>
        <a:ext cx="3087247" cy="481343"/>
      </dsp:txXfrm>
    </dsp:sp>
    <dsp:sp modelId="{543F8AD8-0F1B-4B4A-B845-43B2CBF0EEF7}">
      <dsp:nvSpPr>
        <dsp:cNvPr id="0" name=""/>
        <dsp:cNvSpPr/>
      </dsp:nvSpPr>
      <dsp:spPr>
        <a:xfrm>
          <a:off x="0" y="2407846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26FC7-AAD2-436D-A8C6-AACE54EF89F0}">
      <dsp:nvSpPr>
        <dsp:cNvPr id="0" name=""/>
        <dsp:cNvSpPr/>
      </dsp:nvSpPr>
      <dsp:spPr>
        <a:xfrm>
          <a:off x="145606" y="2516148"/>
          <a:ext cx="264738" cy="26473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E70A91-87D7-471F-AF51-85BB6FE5D7C2}">
      <dsp:nvSpPr>
        <dsp:cNvPr id="0" name=""/>
        <dsp:cNvSpPr/>
      </dsp:nvSpPr>
      <dsp:spPr>
        <a:xfrm>
          <a:off x="555951" y="2407846"/>
          <a:ext cx="2980799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Strategic support [and interest] from multiple commercial vendors</a:t>
          </a:r>
        </a:p>
      </dsp:txBody>
      <dsp:txXfrm>
        <a:off x="555951" y="2407846"/>
        <a:ext cx="2980799" cy="481343"/>
      </dsp:txXfrm>
    </dsp:sp>
    <dsp:sp modelId="{7282CB45-EC18-4E7D-9EF1-0F30DAF407C0}">
      <dsp:nvSpPr>
        <dsp:cNvPr id="0" name=""/>
        <dsp:cNvSpPr/>
      </dsp:nvSpPr>
      <dsp:spPr>
        <a:xfrm>
          <a:off x="3536751" y="2407846"/>
          <a:ext cx="30872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OpenJDK, Kubernetes, Apache Spark</a:t>
          </a:r>
        </a:p>
      </dsp:txBody>
      <dsp:txXfrm>
        <a:off x="3536751" y="2407846"/>
        <a:ext cx="3087247" cy="481343"/>
      </dsp:txXfrm>
    </dsp:sp>
    <dsp:sp modelId="{25719B0D-6A6D-4B32-B44B-B575C69FB8CE}">
      <dsp:nvSpPr>
        <dsp:cNvPr id="0" name=""/>
        <dsp:cNvSpPr/>
      </dsp:nvSpPr>
      <dsp:spPr>
        <a:xfrm>
          <a:off x="0" y="3009525"/>
          <a:ext cx="6623999" cy="48134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3F16DC-3A71-4B95-AE0E-FDA8D702F530}">
      <dsp:nvSpPr>
        <dsp:cNvPr id="0" name=""/>
        <dsp:cNvSpPr/>
      </dsp:nvSpPr>
      <dsp:spPr>
        <a:xfrm>
          <a:off x="145606" y="3117828"/>
          <a:ext cx="264738" cy="264738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F791E-E54D-4259-8B9A-319BFE070E74}">
      <dsp:nvSpPr>
        <dsp:cNvPr id="0" name=""/>
        <dsp:cNvSpPr/>
      </dsp:nvSpPr>
      <dsp:spPr>
        <a:xfrm>
          <a:off x="555951" y="3009525"/>
          <a:ext cx="2980799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Unaffiliated project with large committer community</a:t>
          </a:r>
        </a:p>
      </dsp:txBody>
      <dsp:txXfrm>
        <a:off x="555951" y="3009525"/>
        <a:ext cx="2980799" cy="481343"/>
      </dsp:txXfrm>
    </dsp:sp>
    <dsp:sp modelId="{D2DDA18A-7C99-460E-9CED-3ABAC9E87345}">
      <dsp:nvSpPr>
        <dsp:cNvPr id="0" name=""/>
        <dsp:cNvSpPr/>
      </dsp:nvSpPr>
      <dsp:spPr>
        <a:xfrm>
          <a:off x="3536751" y="3009525"/>
          <a:ext cx="3087247" cy="48134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942" tIns="50942" rIns="50942" bIns="50942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Python, Linux, NodeJS</a:t>
          </a:r>
        </a:p>
      </dsp:txBody>
      <dsp:txXfrm>
        <a:off x="3536751" y="3009525"/>
        <a:ext cx="3087247" cy="4813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6:42:06.713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-1016"/>
      <inkml:brushProperty name="anchorY" value="-1016"/>
      <inkml:brushProperty name="scaleFactor" value="0.5"/>
    </inkml:brush>
  </inkml:definitions>
  <inkml:trace contextRef="#ctx0" brushRef="#br0">8258 6694 24575,'0'0'0,"-4"0"0,-5 0 0,-5 0 0,-3 0 0,-3 0 0,-6 0 0,-6 0 0,0 0 0,-3 0 0,-13 0 0,3 0 0,-2 0 0,6 0 0,-1 0 0,-3 0 0,4 0 0,-5 0 0,-1 0 0,5 0 0,0 0 0,5 0 0,4 0 0,0 0 0,3 0 0,-2 0 0,1 0 0,3 0 0,1 0 0,-2 0 0,0 0 0,2 0 0,2 0 0,0 0 0,2 0 0,0 0 0,-4 0 0,1 0 0,-5 0 0,1-5 0,-4-4 0,-6 0 0,0-4 0,3 2 0,0 2 0,3-2 0,-10-1 0,-2-4 0,-1-2 0,3-6 0,-4-2 0,2 4 0,-1 0 0,5 1 0,-4-4 0,1 0 0,4-1 0,9 1 0,1-4 0,3 6 0,2 0 0,3 5 0,-4-3 0,-4 0 0,4-1 0,2 0 0,1-1 0,-2 1 0,-1-1 0,1 5 0,1 1 0,-4-1 0,1 0 0,-8-6 0,1-6 0,1 5 0,3-1 0,3-2 0,2-8 0,-2 0 0,1-3 0,5-2 0,5-6 0,2 4 0,5-1 0,-2 4 0,3 1 0,-2-4 0,2 3 0,2-1 0,2 4 0,2-10 0,-3-9 0,1-1 0,0 3 0,2-9 0,-3-7 0,0-12 0,1 4 0,-4 1 0,2-6 0,1 7 0,2-6 0,-3 11 0,0 3 0,-2 8 0,0 1 0,2-1 0,2 9 0,1 3 0,2-6 0,1 1 0,1-8 0,1-7 0,-1 1 0,0 8 0,1-3 0,-1 0 0,0 2 0,0 9 0,0 3 0,0 0 0,0-4 0,0 5 0,0-3 0,0 5 0,0 1 0,0 2 0,0-1 0,0 5 0,-4 0 0,-1 4 0,-4-6 0,-3-6 0,-4 7 0,1-1 0,-1 1 0,3 3 0,-1-5 0,2 3 0,-5 3 0,-2 0 0,-2-2 0,-1-6 0,3-2 0,5 2 0,-4-8 0,-14-22 0,-20-23 0,-11-17 0,-6 0 0,5 7 0,9 14 0,1 15 0,9 13 0,7 5 0,5 11 0,10 9 0,4 2 0,1 2 0,-8-11 0,-1-1 0,-1-7 0,0-9 0,2 1 0,5 1 0,2 1 0,5 7 0,0 4 0,-9 3 0,-3 3 0,3 4 0,1 5 0,0 5 0,0 3 0,-3 2 0,-6 2 0,1-4 0,-1-4 0,3 4 0,6 1 0,2 2 0,-3 0 0,-10 2 0,0-1 0,-4 0 0,-3 1 0,7-1 0,-1 4 0,-1 1 0,2 4 0,-6 4 0,-7 3 0,-2-2 0,3 2 0,1 2 0,-8 1 0,4 1 0,-4-4 0,5 2 0,-7-1 0,6 2 0,5 0 0,-3 2 0,-3 0 0,-1 1 0,5 0 0,6 0 0,-3 0 0,-1-4 0,4-1 0,4 1 0,0-5 0,-1-2 0,-2-9 0,-2 2 0,2-2 0,4 4 0,-5 3 0,-1 1 0,-3-2 0,4 2 0,3-1 0,-4-2 0,-1-2 0,2 2 0,4 4 0,0 3 0,3-6 0,-6 2 0,-3-2 0,3 2 0,3 2 0,-1 4 0,4 2 0,-2 2 0,-2 1 0,2 1 0,-2 1 0,3-5 0,2 0 0,-1 0 0,-3 1 0,-2 0 0,1 1 0,-5 2 0,2-1 0,-2 1 0,0 0 0,-5 0 0,3 1 0,-5-1 0,-4 0 0,4 0 0,1 0 0,6 0 0,-3 0 0,5 0 0,-6 0 0,-8 0 0,3 0 0,4 0 0,2 0 0,6 4 0,-4 1 0,4-1 0,4 0 0,4-1 0,2-2 0,4 0 0,-4 0 0,6 3 0,1 0 0,0 1 0,1-2 0,-1 0 0,0-2 0,4 5 0,-4-1 0,-1 0 0,4 3 0,-1-1 0,1-1 0,-2 3 0,0-2 0,-1-1 0,0-1 0,-1-2 0,0-2 0,0 0 0,0-1 0,0 0 0,-1-1 0,1 1 0,0 0 0,0 0 0,4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6:42:08.356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8257.61133"/>
      <inkml:brushProperty name="anchorY" value="6582.22217"/>
      <inkml:brushProperty name="scaleFactor" value="0.5"/>
    </inkml:brush>
  </inkml:definitions>
  <inkml:trace contextRef="#ctx0" brushRef="#br0">0 1341 24575,'0'0'0,"0"-4"0,0-5 0,0-5 0,0-3 0,4 2 0,1-2 0,-1-1 0,4-6 0,4-1 0,3-1 0,-1 1 0,-3 0 0,1 5 0,-2 2 0,6-5 0,3-4 0,2-2 0,1 5 0,-3 1 0,-5 2 0,0 4 0,-4-3 0,2 3 0,-3 0 0,7 3 0,2 4 0,-2-1 0,2-2 0,0-2 0,1 2 0,2 3 0,0 2 0,1-1 0,0 2 0,-4-2 0,-1-4 0,1-3 0,1-2 0,0 2 0,2-1 0,4 3 0,10-4 0,1-2 0,-1-2 0,-3 4 0,-2 4 0,-8 0 0,-2 3 0,-2 4 0,1-2 0,0-2 0,0 1 0,2 2 0,-4-3 0,9-6 0,0-3 0,6-3 0,0 4 0,-2 0 0,-6-1 0,-2 5 0,3 4 0,-6-1 0,1-1 0,4-7 0,0-2 0,1-7 0,8-5 0,9-3 0,4-5 0,-1 3 0,-6 8 0,-8 4 0,-6 8 0,-7 11 0,-7 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8T06:42:10.520"/>
    </inkml:context>
    <inkml:brush xml:id="br0">
      <inkml:brushProperty name="width" value="0.35" units="cm"/>
      <inkml:brushProperty name="height" value="0.35" units="cm"/>
      <inkml:brushProperty name="color" value="#CC912C"/>
      <inkml:brushProperty name="inkEffects" value="gold"/>
      <inkml:brushProperty name="anchorX" value="5720.89209"/>
      <inkml:brushProperty name="anchorY" value="6906.68994"/>
      <inkml:brushProperty name="scaleFactor" value="0.5"/>
    </inkml:brush>
  </inkml:definitions>
  <inkml:trace contextRef="#ctx0" brushRef="#br0">135 1 24575,'0'0'0,"0"3"0,-5 2 0,1 4 0,-1 4 0,1 3 0,-3-2 0,1 2 0,0 2 0,2 1 0,-3 1 0,0 1 0,2 1 0,1 5 0,2-1 0,-4 6 0,1-2 0,-4 4 0,1-2 0,1-1 0,2 5 0,1 8 0,-2 3 0,1-3 0,0 4 0,1 0 0,2 4 0,1 8 0,0-5 0,1-1 0,0-8 0,0-7 0,0-2 0,1-5 0,-1-4 0,0-2 0,0-2 0,0-2 0,0 0 0,0-1 0,0 1 0,0-1 0,0 1 0,4-1 0,5-3 0,0-1 0,4-3 0,-2 0 0,2 1 0,2 1 0,-1 3 0,0-4 0,3-3 0,1-3 0,1 0 0,2-2 0,0 3 0,-3 2 0,0 0 0,0-3 0,1 2 0,-4 7 0,1-2 0,0-3 0,2-3 0,2 1 0,0-2 0,2-3 0,-1-2 0,2 3 0,-1-1 0,0-1 0,-4 3 0,0-1 0,0-1 0,-4 2 0,1 0 0,-4 2 0,2-1 0,1-2 0,3-1 0,2-3 0,1-1 0,5-2 0,2 0 0,0 0 0,-1 0 0,-1-1 0,-1 1 0,4 0 0,-1 0 0,-4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20-2-2022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https://web.yammer.com/main/threads/eyJfdHlwZSI6IlRocmVhZCIsImlkIjoiMTYwMTE5MjgyNTQyMTgyNCJ9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3144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https://github.com/dapr/components-contrib/issues/1400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5116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https://docs.dapr.io/reference/components-reference/supported-state-stores/#oracle-cloud-infrastructure-oci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868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https://opensource.guide/starting-a-project/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429483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6043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67048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8367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https://stackoverflow.com/questions/9153598/how-do-i-fetch-a-branch-on-someone-elses-fork-on-github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1615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https://stackoverflow.com/questions/9153598/how-do-i-fetch-a-branch-on-someone-elses-fork-on-github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453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How and Why participate in an Open Source Project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7D75A2-C6C9-479A-A3AA-E2A04991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A86DA8-ACF6-4155-B8EB-60FBE790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44C1-039F-4C6F-9176-C3BFB653C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1478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How and Why participate in an Open Source Project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How and Why participate in an Open Source Project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4F28749-6676-41F0-825A-B7ADFADDA28C}"/>
              </a:ext>
            </a:extLst>
          </p:cNvPr>
          <p:cNvSpPr/>
          <p:nvPr userDrawn="1"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B0164209-E8B1-4E20-8CC5-EBE6A3F5565A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08644-0839-4F6A-8C5A-B60ED4BB8C70}"/>
              </a:ext>
            </a:extLst>
          </p:cNvPr>
          <p:cNvSpPr/>
          <p:nvPr userDrawn="1"/>
        </p:nvSpPr>
        <p:spPr>
          <a:xfrm>
            <a:off x="132735" y="51619"/>
            <a:ext cx="383459" cy="12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8.jpe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svg"/><Relationship Id="rId4" Type="http://schemas.openxmlformats.org/officeDocument/2006/relationships/image" Target="../media/image31.sv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67.png"/><Relationship Id="rId7" Type="http://schemas.openxmlformats.org/officeDocument/2006/relationships/image" Target="../media/image2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2.xml"/><Relationship Id="rId5" Type="http://schemas.openxmlformats.org/officeDocument/2006/relationships/image" Target="../media/image250.png"/><Relationship Id="rId4" Type="http://schemas.openxmlformats.org/officeDocument/2006/relationships/customXml" Target="../ink/ink1.xml"/><Relationship Id="rId9" Type="http://schemas.openxmlformats.org/officeDocument/2006/relationships/image" Target="../media/image2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12" Type="http://schemas.openxmlformats.org/officeDocument/2006/relationships/image" Target="../media/image75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11" Type="http://schemas.openxmlformats.org/officeDocument/2006/relationships/image" Target="../media/image74.jpg"/><Relationship Id="rId5" Type="http://schemas.openxmlformats.org/officeDocument/2006/relationships/image" Target="../media/image53.png"/><Relationship Id="rId10" Type="http://schemas.openxmlformats.org/officeDocument/2006/relationships/image" Target="../media/image73.jpg"/><Relationship Id="rId4" Type="http://schemas.openxmlformats.org/officeDocument/2006/relationships/image" Target="../media/image52.png"/><Relationship Id="rId9" Type="http://schemas.openxmlformats.org/officeDocument/2006/relationships/image" Target="../media/image72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7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g"/><Relationship Id="rId3" Type="http://schemas.openxmlformats.org/officeDocument/2006/relationships/image" Target="../media/image56.png"/><Relationship Id="rId7" Type="http://schemas.openxmlformats.org/officeDocument/2006/relationships/image" Target="../media/image112.pn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jpg"/><Relationship Id="rId4" Type="http://schemas.openxmlformats.org/officeDocument/2006/relationships/image" Target="../media/image109.png"/><Relationship Id="rId9" Type="http://schemas.openxmlformats.org/officeDocument/2006/relationships/image" Target="../media/image1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0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sv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133.jpe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svg"/><Relationship Id="rId3" Type="http://schemas.openxmlformats.org/officeDocument/2006/relationships/image" Target="../media/image6.png"/><Relationship Id="rId7" Type="http://schemas.openxmlformats.org/officeDocument/2006/relationships/image" Target="../media/image1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svg"/><Relationship Id="rId11" Type="http://schemas.openxmlformats.org/officeDocument/2006/relationships/image" Target="../media/image134.png"/><Relationship Id="rId5" Type="http://schemas.openxmlformats.org/officeDocument/2006/relationships/image" Target="../media/image129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openxmlformats.org/officeDocument/2006/relationships/image" Target="../media/image133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3455A1-660A-452E-8204-D93034B9EE7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Hoe en waarom ook jij kan bijdragen aan een open source project?!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611292F-B511-4FED-94FC-0EFBCA0F78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307498" y="696084"/>
            <a:ext cx="6310351" cy="3225190"/>
          </a:xfrm>
          <a:prstGeom prst="rect">
            <a:avLst/>
          </a:prstGeom>
          <a:scene3d>
            <a:camera prst="perspectiveContrastingRightFacing"/>
            <a:lightRig rig="threePt" dir="t"/>
          </a:scene3d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53A7DD51-3AD6-42D2-8828-24D0A2BDA6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53" y="1579804"/>
            <a:ext cx="510984" cy="375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0391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A7C09-C1EB-4A27-A1F2-94896E08A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Assess status of an Open Source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421E3-BFDA-447B-A306-66873C266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200" dirty="0"/>
              <a:t># issues (open en gesloten) (bug </a:t>
            </a:r>
            <a:r>
              <a:rPr lang="nl-NL" sz="1200" dirty="0" err="1"/>
              <a:t>reports</a:t>
            </a:r>
            <a:r>
              <a:rPr lang="nl-NL" sz="1200" dirty="0"/>
              <a:t>, </a:t>
            </a:r>
            <a:r>
              <a:rPr lang="nl-NL" sz="1200" dirty="0" err="1"/>
              <a:t>enhancement</a:t>
            </a:r>
            <a:r>
              <a:rPr lang="nl-NL" sz="1200" dirty="0"/>
              <a:t> </a:t>
            </a:r>
            <a:r>
              <a:rPr lang="nl-NL" sz="1200" dirty="0" err="1"/>
              <a:t>requests</a:t>
            </a:r>
            <a:r>
              <a:rPr lang="nl-NL" sz="1200" dirty="0"/>
              <a:t>)</a:t>
            </a:r>
          </a:p>
          <a:p>
            <a:r>
              <a:rPr lang="nl-NL" sz="1200" dirty="0"/>
              <a:t># pull </a:t>
            </a:r>
            <a:r>
              <a:rPr lang="nl-NL" sz="1200" dirty="0" err="1"/>
              <a:t>requests</a:t>
            </a:r>
            <a:r>
              <a:rPr lang="nl-NL" sz="1200" dirty="0"/>
              <a:t> (open en </a:t>
            </a:r>
            <a:r>
              <a:rPr lang="nl-NL" sz="1200" dirty="0" err="1"/>
              <a:t>closed</a:t>
            </a:r>
            <a:r>
              <a:rPr lang="nl-NL" sz="1200" dirty="0"/>
              <a:t>) - deze vormen de concrete evolutie van een product (hoewel het aantal nog niets zegt over de waarde en omvang van de aanpassingen)</a:t>
            </a:r>
          </a:p>
          <a:p>
            <a:r>
              <a:rPr lang="nl-NL" sz="1200" dirty="0"/>
              <a:t># </a:t>
            </a:r>
            <a:r>
              <a:rPr lang="nl-NL" sz="1200" dirty="0" err="1"/>
              <a:t>authors</a:t>
            </a:r>
            <a:r>
              <a:rPr lang="nl-NL" sz="1200" dirty="0"/>
              <a:t> (hoeveel ontwikkelaars hebben een concrete bijdrage geleverd)</a:t>
            </a:r>
          </a:p>
          <a:p>
            <a:r>
              <a:rPr lang="nl-NL" sz="1200" dirty="0"/>
              <a:t>wie gebruikt het product/wie hebben er afhankelijkheden van en belang bij? bijvoorbeeld (grote) commerciële partijen? andere (grote) open source producten?</a:t>
            </a:r>
          </a:p>
          <a:p>
            <a:r>
              <a:rPr lang="nl-NL" sz="1200" dirty="0"/>
              <a:t># </a:t>
            </a:r>
            <a:r>
              <a:rPr lang="nl-NL" sz="1200" dirty="0" err="1"/>
              <a:t>forks</a:t>
            </a:r>
            <a:r>
              <a:rPr lang="nl-NL" sz="1200" dirty="0"/>
              <a:t> (hoe vaak heeft iemand de </a:t>
            </a:r>
            <a:r>
              <a:rPr lang="nl-NL" sz="1200" dirty="0" err="1"/>
              <a:t>repository</a:t>
            </a:r>
            <a:r>
              <a:rPr lang="nl-NL" sz="1200" dirty="0"/>
              <a:t> in haar eigen GitHub account </a:t>
            </a:r>
            <a:r>
              <a:rPr lang="nl-NL" sz="1200" dirty="0" err="1"/>
              <a:t>geforked</a:t>
            </a:r>
            <a:r>
              <a:rPr lang="nl-NL" sz="1200" dirty="0"/>
              <a:t> - normaalgesproken om er op te kunnen gaan door ontwikkelen)</a:t>
            </a:r>
          </a:p>
          <a:p>
            <a:r>
              <a:rPr lang="nl-NL" sz="1200" dirty="0"/>
              <a:t>release </a:t>
            </a:r>
            <a:r>
              <a:rPr lang="nl-NL" sz="1200" dirty="0" err="1"/>
              <a:t>history</a:t>
            </a:r>
            <a:r>
              <a:rPr lang="nl-NL" sz="1200" dirty="0"/>
              <a:t> (hoe vaak komen er nieuwe releases uit - en kan je een gevoel krijgen voor de delta tussen de releases)</a:t>
            </a:r>
          </a:p>
          <a:p>
            <a:r>
              <a:rPr lang="nl-NL" sz="1200" dirty="0"/>
              <a:t># </a:t>
            </a:r>
            <a:r>
              <a:rPr lang="nl-NL" sz="1200" dirty="0" err="1"/>
              <a:t>commits</a:t>
            </a:r>
            <a:endParaRPr lang="nl-NL" sz="1200" dirty="0"/>
          </a:p>
          <a:p>
            <a:r>
              <a:rPr lang="nl-NL" sz="1200" dirty="0"/>
              <a:t># stars (hoeveel "</a:t>
            </a:r>
            <a:r>
              <a:rPr lang="nl-NL" sz="1200" dirty="0" err="1"/>
              <a:t>likes</a:t>
            </a:r>
            <a:r>
              <a:rPr lang="nl-NL" sz="1200" dirty="0"/>
              <a:t>" zijn er door de community uitgedeeld)</a:t>
            </a:r>
          </a:p>
          <a:p>
            <a:r>
              <a:rPr lang="nl-NL" sz="1200" dirty="0"/>
              <a:t>aantal </a:t>
            </a:r>
            <a:r>
              <a:rPr lang="nl-NL" sz="1200" dirty="0" err="1"/>
              <a:t>threads</a:t>
            </a:r>
            <a:r>
              <a:rPr lang="nl-NL" sz="1200" dirty="0"/>
              <a:t> op </a:t>
            </a:r>
            <a:r>
              <a:rPr lang="nl-NL" sz="1200" dirty="0" err="1"/>
              <a:t>StackOverflow</a:t>
            </a:r>
            <a:r>
              <a:rPr lang="nl-NL" sz="1200" dirty="0"/>
              <a:t> (in de laatste periode), Google Trends - # recent </a:t>
            </a:r>
            <a:r>
              <a:rPr lang="nl-NL" sz="1200" dirty="0" err="1"/>
              <a:t>searches</a:t>
            </a:r>
            <a:r>
              <a:rPr lang="nl-NL" sz="1200" dirty="0"/>
              <a:t> </a:t>
            </a:r>
          </a:p>
          <a:p>
            <a:r>
              <a:rPr lang="nl-NL" sz="1200" dirty="0"/>
              <a:t>presentaties op conferenties, artikelen op Medium, tweets </a:t>
            </a:r>
          </a:p>
          <a:p>
            <a:r>
              <a:rPr lang="nl-NL" sz="1200" dirty="0"/>
              <a:t>activiteit op het discussieforum (bijvoorbeeld Slack of </a:t>
            </a:r>
            <a:r>
              <a:rPr lang="nl-NL" sz="1200" dirty="0" err="1"/>
              <a:t>Discord</a:t>
            </a:r>
            <a:r>
              <a:rPr lang="nl-NL" sz="1200" dirty="0"/>
              <a:t>) dat de community rond een open source project toepast (hoeveel leden, hoeveel berichten in de afgelopen periode)</a:t>
            </a:r>
          </a:p>
          <a:p>
            <a:r>
              <a:rPr lang="nl-NL" sz="1200" dirty="0"/>
              <a:t># different </a:t>
            </a:r>
            <a:r>
              <a:rPr lang="nl-NL" sz="1200" dirty="0" err="1"/>
              <a:t>people</a:t>
            </a:r>
            <a:r>
              <a:rPr lang="nl-NL" sz="1200" dirty="0"/>
              <a:t> </a:t>
            </a:r>
            <a:r>
              <a:rPr lang="nl-NL" sz="1200" dirty="0" err="1"/>
              <a:t>participating</a:t>
            </a:r>
            <a:r>
              <a:rPr lang="nl-NL" sz="1200" dirty="0"/>
              <a:t> in issues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PRs</a:t>
            </a:r>
            <a:endParaRPr lang="nl-NL" sz="1200" dirty="0"/>
          </a:p>
          <a:p>
            <a:r>
              <a:rPr lang="nl-NL" sz="1200" dirty="0" err="1"/>
              <a:t>immerse</a:t>
            </a:r>
            <a:r>
              <a:rPr lang="nl-NL" sz="1200" dirty="0"/>
              <a:t> </a:t>
            </a:r>
            <a:r>
              <a:rPr lang="nl-NL" sz="1200" dirty="0" err="1"/>
              <a:t>oneself</a:t>
            </a:r>
            <a:r>
              <a:rPr lang="nl-NL" sz="1200" dirty="0"/>
              <a:t> in a project for a few weeks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9CFD75-A455-4B05-8B37-8980376E4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AF056C-B571-42AE-818D-07B1D62D1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582" y="765154"/>
            <a:ext cx="1346835" cy="936000"/>
          </a:xfrm>
          <a:prstGeom prst="rect">
            <a:avLst/>
          </a:prstGeom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E3C1159D-4587-4E95-9A24-E2D91CB41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5566" y="1868285"/>
            <a:ext cx="1684867" cy="258848"/>
          </a:xfrm>
          <a:prstGeom prst="rect">
            <a:avLst/>
          </a:prstGeom>
        </p:spPr>
      </p:pic>
      <p:pic>
        <p:nvPicPr>
          <p:cNvPr id="10" name="Snagit_SNG86B">
            <a:extLst>
              <a:ext uri="{FF2B5EF4-FFF2-40B4-BE49-F238E27FC236}">
                <a16:creationId xmlns:a16="http://schemas.microsoft.com/office/drawing/2014/main" id="{0B90A7F9-6C21-4E91-8C33-3D3ADBD643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5566" y="2250709"/>
            <a:ext cx="1710218" cy="800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526D36C-EE8F-4384-953A-8FB54BAED7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572" y="3210317"/>
            <a:ext cx="1729861" cy="434298"/>
          </a:xfrm>
          <a:prstGeom prst="rect">
            <a:avLst/>
          </a:prstGeom>
        </p:spPr>
      </p:pic>
      <p:pic>
        <p:nvPicPr>
          <p:cNvPr id="14" name="Snagit_SNG83D">
            <a:extLst>
              <a:ext uri="{FF2B5EF4-FFF2-40B4-BE49-F238E27FC236}">
                <a16:creationId xmlns:a16="http://schemas.microsoft.com/office/drawing/2014/main" id="{CDB93F94-A73D-4975-B6A7-47425C7B87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3532" y="3675692"/>
            <a:ext cx="712467" cy="124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456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nl-NL"/>
              <a:t>Code Café Speed Dating - December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C29101-FC79-4F6D-8888-67620B02B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Code Café Speed Dating - December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12BCF-3C40-4EEB-AA0C-85287BB1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  <a:p>
            <a:r>
              <a:rPr lang="en-US" sz="1200" dirty="0"/>
              <a:t>Out of the Box </a:t>
            </a:r>
            <a:br>
              <a:rPr lang="en-US" sz="1200" dirty="0"/>
            </a:br>
            <a:r>
              <a:rPr lang="en-US" sz="1200" dirty="0"/>
              <a:t>support for</a:t>
            </a:r>
          </a:p>
          <a:p>
            <a:pPr lvl="1"/>
            <a:r>
              <a:rPr lang="en-US" sz="1200" dirty="0"/>
              <a:t>local products &amp;</a:t>
            </a:r>
            <a:br>
              <a:rPr lang="en-US" sz="1200" dirty="0"/>
            </a:br>
            <a:r>
              <a:rPr lang="en-US" sz="1200" dirty="0"/>
              <a:t>cloud services</a:t>
            </a:r>
          </a:p>
          <a:p>
            <a:pPr lvl="1"/>
            <a:r>
              <a:rPr lang="en-US" sz="1200" dirty="0"/>
              <a:t>Kafka, AWS SQS</a:t>
            </a:r>
            <a:br>
              <a:rPr lang="en-US" sz="1200" dirty="0"/>
            </a:br>
            <a:r>
              <a:rPr lang="en-US" sz="1200" dirty="0"/>
              <a:t>Azure Event Hub,</a:t>
            </a:r>
            <a:br>
              <a:rPr lang="en-US" sz="1200" dirty="0"/>
            </a:br>
            <a:r>
              <a:rPr lang="en-US" sz="1200" dirty="0"/>
              <a:t>GCP Pub/Sub, </a:t>
            </a:r>
            <a:br>
              <a:rPr lang="en-US" sz="1200" dirty="0"/>
            </a:br>
            <a:r>
              <a:rPr lang="en-US" sz="1200" dirty="0"/>
              <a:t>RabbitMQ</a:t>
            </a:r>
          </a:p>
          <a:p>
            <a:pPr lvl="1"/>
            <a:r>
              <a:rPr lang="en-US" sz="1200" dirty="0"/>
              <a:t>DynamoDB, RDS,</a:t>
            </a:r>
            <a:br>
              <a:rPr lang="en-US" sz="1200" dirty="0"/>
            </a:br>
            <a:r>
              <a:rPr lang="en-US" sz="1200" dirty="0" err="1"/>
              <a:t>CosmosDB</a:t>
            </a:r>
            <a:r>
              <a:rPr lang="en-US" sz="1200" dirty="0"/>
              <a:t>, </a:t>
            </a:r>
            <a:br>
              <a:rPr lang="en-US" sz="1200" dirty="0"/>
            </a:br>
            <a:r>
              <a:rPr lang="en-US" sz="1200" dirty="0"/>
              <a:t>PostgreSQL, </a:t>
            </a:r>
            <a:br>
              <a:rPr lang="en-US" sz="1200" dirty="0"/>
            </a:br>
            <a:r>
              <a:rPr lang="en-US" sz="1200" dirty="0"/>
              <a:t>Redis, MySQL,</a:t>
            </a:r>
            <a:br>
              <a:rPr lang="en-US" sz="1200" dirty="0"/>
            </a:br>
            <a:r>
              <a:rPr lang="en-US" sz="1200" dirty="0"/>
              <a:t>MongoDB, </a:t>
            </a:r>
            <a:br>
              <a:rPr lang="en-US" sz="1200" dirty="0"/>
            </a:br>
            <a:r>
              <a:rPr lang="en-US" sz="1200" dirty="0"/>
              <a:t>Zookeeper</a:t>
            </a:r>
          </a:p>
          <a:p>
            <a:pPr lvl="1"/>
            <a:r>
              <a:rPr lang="en-US" sz="1200" dirty="0"/>
              <a:t>SMTP, </a:t>
            </a:r>
            <a:r>
              <a:rPr lang="en-US" sz="1200" dirty="0" err="1"/>
              <a:t>Twillio</a:t>
            </a:r>
            <a:r>
              <a:rPr lang="en-US" sz="1200" dirty="0"/>
              <a:t>, </a:t>
            </a:r>
            <a:br>
              <a:rPr lang="en-US" sz="1200" dirty="0"/>
            </a:br>
            <a:r>
              <a:rPr lang="en-US" sz="1200" dirty="0"/>
              <a:t>Twitter, Consul</a:t>
            </a:r>
            <a:br>
              <a:rPr lang="en-US" sz="1200" dirty="0"/>
            </a:b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Code Café Speed Dating - December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12BCF-3C40-4EEB-AA0C-85287BB13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10" name="Snagit_SNG833">
            <a:extLst>
              <a:ext uri="{FF2B5EF4-FFF2-40B4-BE49-F238E27FC236}">
                <a16:creationId xmlns:a16="http://schemas.microsoft.com/office/drawing/2014/main" id="{4493F87A-5D00-49B1-8FAD-97AD342A0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0671" y="1500870"/>
            <a:ext cx="6624000" cy="320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B648CA8-FE77-4FEF-B630-EDED96633796}"/>
              </a:ext>
            </a:extLst>
          </p:cNvPr>
          <p:cNvSpPr/>
          <p:nvPr/>
        </p:nvSpPr>
        <p:spPr>
          <a:xfrm rot="5400000">
            <a:off x="6277734" y="744339"/>
            <a:ext cx="606287" cy="502204"/>
          </a:xfrm>
          <a:prstGeom prst="hexagon">
            <a:avLst/>
          </a:prstGeom>
          <a:solidFill>
            <a:srgbClr val="B6C5EE"/>
          </a:solidFill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3C7ED-F915-4460-8FD4-D9A82CDBEE40}"/>
              </a:ext>
            </a:extLst>
          </p:cNvPr>
          <p:cNvSpPr txBox="1"/>
          <p:nvPr/>
        </p:nvSpPr>
        <p:spPr>
          <a:xfrm>
            <a:off x="6937513" y="896244"/>
            <a:ext cx="15729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= Custom Application</a:t>
            </a:r>
          </a:p>
        </p:txBody>
      </p:sp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3F831-99A4-4AAA-A837-5D092CDF3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Statestores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FE5D08-6088-47CE-9B82-7C9BEC970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21917" cy="3780000"/>
          </a:xfrm>
        </p:spPr>
        <p:txBody>
          <a:bodyPr/>
          <a:lstStyle/>
          <a:p>
            <a:r>
              <a:rPr lang="en-US" dirty="0"/>
              <a:t>No Oracle anywhere in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Introducing Oracle based components has value</a:t>
            </a:r>
          </a:p>
          <a:p>
            <a:pPr lvl="1"/>
            <a:r>
              <a:rPr lang="en-US" dirty="0"/>
              <a:t>for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for Oracle</a:t>
            </a:r>
          </a:p>
          <a:p>
            <a:pPr lvl="1"/>
            <a:r>
              <a:rPr lang="en-US" dirty="0"/>
              <a:t>for me (to use </a:t>
            </a:r>
            <a:r>
              <a:rPr lang="en-US" dirty="0" err="1"/>
              <a:t>Dapr</a:t>
            </a:r>
            <a:r>
              <a:rPr lang="en-US" dirty="0"/>
              <a:t> in Oracle context)</a:t>
            </a:r>
          </a:p>
          <a:p>
            <a:r>
              <a:rPr lang="en-US" dirty="0"/>
              <a:t>And: I can bring value as bridge between </a:t>
            </a:r>
            <a:r>
              <a:rPr lang="en-US" dirty="0" err="1"/>
              <a:t>Dapr</a:t>
            </a:r>
            <a:r>
              <a:rPr lang="en-US" dirty="0"/>
              <a:t>, microservices &amp; Oracle &amp; OCI</a:t>
            </a:r>
          </a:p>
          <a:p>
            <a:pPr lvl="1"/>
            <a:r>
              <a:rPr lang="en-US" dirty="0"/>
              <a:t>at last my chance to contribute to OSS!</a:t>
            </a:r>
          </a:p>
          <a:p>
            <a:r>
              <a:rPr lang="en-US" dirty="0"/>
              <a:t>One little obstacle: </a:t>
            </a:r>
            <a:r>
              <a:rPr lang="en-US" dirty="0" err="1"/>
              <a:t>Dapr</a:t>
            </a:r>
            <a:r>
              <a:rPr lang="en-US" dirty="0"/>
              <a:t> is Go – I do not know Go.</a:t>
            </a:r>
          </a:p>
          <a:p>
            <a:endParaRPr lang="en-US" dirty="0"/>
          </a:p>
          <a:p>
            <a:r>
              <a:rPr lang="en-US" dirty="0"/>
              <a:t>My Objective: contribute </a:t>
            </a:r>
            <a:r>
              <a:rPr lang="en-US" dirty="0" err="1"/>
              <a:t>Dapr</a:t>
            </a:r>
            <a:r>
              <a:rPr lang="en-US" dirty="0"/>
              <a:t> State Store component for OCI Object Storage</a:t>
            </a:r>
          </a:p>
          <a:p>
            <a:pPr lvl="1"/>
            <a:r>
              <a:rPr lang="en-US" dirty="0"/>
              <a:t>and subsequently Oracle Database/ATP, OCI Streaming, Oracle NoSQL, …</a:t>
            </a:r>
          </a:p>
          <a:p>
            <a:pPr lvl="1"/>
            <a:r>
              <a:rPr lang="en-US" dirty="0"/>
              <a:t>how to go get going?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C0F4CA-1246-4065-A72F-487FAB41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3740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5538-A6EB-43B5-A44F-8590EC7D0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contribute to Dapr.io?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12B8BA-09B7-4752-BAAD-6532C2F76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Analyze Dapr.io website &amp; GitHub</a:t>
            </a:r>
          </a:p>
          <a:p>
            <a:pPr lvl="1"/>
            <a:r>
              <a:rPr lang="en-US" dirty="0"/>
              <a:t>Repositories, subprojects</a:t>
            </a:r>
          </a:p>
          <a:p>
            <a:pPr lvl="1"/>
            <a:r>
              <a:rPr lang="en-US" dirty="0"/>
              <a:t>Discord community communication platform</a:t>
            </a:r>
          </a:p>
          <a:p>
            <a:pPr lvl="1"/>
            <a:r>
              <a:rPr lang="en-US" dirty="0"/>
              <a:t>Developer instructions</a:t>
            </a:r>
          </a:p>
          <a:p>
            <a:pPr lvl="2"/>
            <a:r>
              <a:rPr lang="en-US" dirty="0"/>
              <a:t>process &amp; tooling</a:t>
            </a:r>
          </a:p>
          <a:p>
            <a:pPr lvl="2"/>
            <a:r>
              <a:rPr lang="en-US" dirty="0"/>
              <a:t>technical docs?</a:t>
            </a:r>
          </a:p>
          <a:p>
            <a:pPr lvl="3"/>
            <a:r>
              <a:rPr lang="en-US" dirty="0"/>
              <a:t>existing code &amp; tests</a:t>
            </a:r>
          </a:p>
          <a:p>
            <a:pPr lvl="3"/>
            <a:r>
              <a:rPr lang="en-US" dirty="0"/>
              <a:t>PRs and review conversations</a:t>
            </a:r>
          </a:p>
          <a:p>
            <a:pPr lvl="2"/>
            <a:r>
              <a:rPr lang="en-US" dirty="0"/>
              <a:t>submission 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E3E6FF-4AA9-4B7B-8BAD-9326285AA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Snagit_SNG824">
            <a:extLst>
              <a:ext uri="{FF2B5EF4-FFF2-40B4-BE49-F238E27FC236}">
                <a16:creationId xmlns:a16="http://schemas.microsoft.com/office/drawing/2014/main" id="{00AA3953-19C0-49C0-AE1A-4CFBAE1B2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18" y="3530380"/>
            <a:ext cx="1460200" cy="1255260"/>
          </a:xfrm>
          <a:prstGeom prst="rect">
            <a:avLst/>
          </a:prstGeom>
        </p:spPr>
      </p:pic>
      <p:pic>
        <p:nvPicPr>
          <p:cNvPr id="8" name="Snagit_SNG826">
            <a:extLst>
              <a:ext uri="{FF2B5EF4-FFF2-40B4-BE49-F238E27FC236}">
                <a16:creationId xmlns:a16="http://schemas.microsoft.com/office/drawing/2014/main" id="{65B49594-9E74-44D1-8FC4-7C05013E1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0888" y="2535142"/>
            <a:ext cx="4834224" cy="22710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AF56AE7-0D4F-4482-A2BC-F7E51620E854}"/>
              </a:ext>
            </a:extLst>
          </p:cNvPr>
          <p:cNvCxnSpPr/>
          <p:nvPr/>
        </p:nvCxnSpPr>
        <p:spPr>
          <a:xfrm flipV="1">
            <a:off x="2479040" y="2692400"/>
            <a:ext cx="1691848" cy="16052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4431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07467-2690-451D-A753-B7A3D7FEC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Community</a:t>
            </a:r>
          </a:p>
        </p:txBody>
      </p:sp>
      <p:pic>
        <p:nvPicPr>
          <p:cNvPr id="10" name="Snagit_SNG845">
            <a:extLst>
              <a:ext uri="{FF2B5EF4-FFF2-40B4-BE49-F238E27FC236}">
                <a16:creationId xmlns:a16="http://schemas.microsoft.com/office/drawing/2014/main" id="{1390AE34-8120-4A26-A317-428800611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322" y="684930"/>
            <a:ext cx="1295400" cy="35814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F62A9-39FA-4ED4-9E0D-3D0C01DB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15B708-E285-4C9D-AFE0-3B67C10E2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16" y="1168400"/>
            <a:ext cx="1155211" cy="36621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B5C9F3-EE09-4F08-93B3-C9ED83D92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20" y="761826"/>
            <a:ext cx="1079274" cy="40564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6A02404-6F53-49A6-968F-421F71097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4592" y="1043070"/>
            <a:ext cx="6194780" cy="2308273"/>
          </a:xfrm>
          <a:prstGeom prst="rect">
            <a:avLst/>
          </a:prstGeom>
        </p:spPr>
      </p:pic>
      <p:pic>
        <p:nvPicPr>
          <p:cNvPr id="14" name="Snagit_SNG84A">
            <a:extLst>
              <a:ext uri="{FF2B5EF4-FFF2-40B4-BE49-F238E27FC236}">
                <a16:creationId xmlns:a16="http://schemas.microsoft.com/office/drawing/2014/main" id="{D9D4456F-B7A3-49C9-91B5-F09BC5641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5351" y="864000"/>
            <a:ext cx="816465" cy="405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13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44214-CBC5-45B4-8CED-2733BDB625B2}"/>
              </a:ext>
            </a:extLst>
          </p:cNvPr>
          <p:cNvSpPr/>
          <p:nvPr/>
        </p:nvSpPr>
        <p:spPr>
          <a:xfrm>
            <a:off x="406563" y="1039337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D403-E5DE-47C6-B80B-90D08561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5D7923-09DA-4520-9A67-0FF5BDFC40E0}"/>
              </a:ext>
            </a:extLst>
          </p:cNvPr>
          <p:cNvSpPr txBox="1"/>
          <p:nvPr/>
        </p:nvSpPr>
        <p:spPr>
          <a:xfrm>
            <a:off x="892112" y="1067916"/>
            <a:ext cx="104034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project X repo</a:t>
            </a:r>
          </a:p>
        </p:txBody>
      </p:sp>
      <p:pic>
        <p:nvPicPr>
          <p:cNvPr id="2050" name="Picture 2" descr="GitHub Logo, history, meaning, symbol, PNG">
            <a:extLst>
              <a:ext uri="{FF2B5EF4-FFF2-40B4-BE49-F238E27FC236}">
                <a16:creationId xmlns:a16="http://schemas.microsoft.com/office/drawing/2014/main" id="{A2F64F7E-099A-419A-BF45-90085281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4" y="592845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E096EA-67D9-4638-BE69-8B807707C881}"/>
              </a:ext>
            </a:extLst>
          </p:cNvPr>
          <p:cNvSpPr/>
          <p:nvPr/>
        </p:nvSpPr>
        <p:spPr>
          <a:xfrm>
            <a:off x="3240018" y="1035180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07FAD4-8BF5-4C88-A466-A3628A96F9AF}"/>
              </a:ext>
            </a:extLst>
          </p:cNvPr>
          <p:cNvSpPr txBox="1"/>
          <p:nvPr/>
        </p:nvSpPr>
        <p:spPr>
          <a:xfrm>
            <a:off x="3355427" y="1553282"/>
            <a:ext cx="96500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project X</a:t>
            </a:r>
          </a:p>
        </p:txBody>
      </p:sp>
      <p:pic>
        <p:nvPicPr>
          <p:cNvPr id="14" name="Picture 2" descr="GitHub Logo, history, meaning, symbol, PNG">
            <a:extLst>
              <a:ext uri="{FF2B5EF4-FFF2-40B4-BE49-F238E27FC236}">
                <a16:creationId xmlns:a16="http://schemas.microsoft.com/office/drawing/2014/main" id="{6F223110-465B-4E12-ADAF-B20B0F1C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50" y="58868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E8D0D89-97F6-4125-8D6B-5908A47807D9}"/>
              </a:ext>
            </a:extLst>
          </p:cNvPr>
          <p:cNvSpPr/>
          <p:nvPr/>
        </p:nvSpPr>
        <p:spPr>
          <a:xfrm>
            <a:off x="2272681" y="942859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9EA677-F46B-47A5-8DFB-3887078F569A}"/>
              </a:ext>
            </a:extLst>
          </p:cNvPr>
          <p:cNvSpPr/>
          <p:nvPr/>
        </p:nvSpPr>
        <p:spPr>
          <a:xfrm>
            <a:off x="2473752" y="713429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6CCDC0-3FC7-4FA8-BC5F-CC54F3957B13}"/>
              </a:ext>
            </a:extLst>
          </p:cNvPr>
          <p:cNvSpPr/>
          <p:nvPr/>
        </p:nvSpPr>
        <p:spPr>
          <a:xfrm>
            <a:off x="2057810" y="3182601"/>
            <a:ext cx="6455874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36F79-5B74-41BA-94A0-C917D3C9F445}"/>
              </a:ext>
            </a:extLst>
          </p:cNvPr>
          <p:cNvSpPr txBox="1"/>
          <p:nvPr/>
        </p:nvSpPr>
        <p:spPr>
          <a:xfrm>
            <a:off x="2057810" y="4738718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my laptop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06E2D62-D5B2-4B38-BEE6-8981714AB2B0}"/>
              </a:ext>
            </a:extLst>
          </p:cNvPr>
          <p:cNvSpPr/>
          <p:nvPr/>
        </p:nvSpPr>
        <p:spPr>
          <a:xfrm>
            <a:off x="3523317" y="2368809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2C511-A07A-4702-9D86-3D99856156A5}"/>
              </a:ext>
            </a:extLst>
          </p:cNvPr>
          <p:cNvSpPr txBox="1"/>
          <p:nvPr/>
        </p:nvSpPr>
        <p:spPr>
          <a:xfrm>
            <a:off x="3212366" y="3514786"/>
            <a:ext cx="714939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local-dev/</a:t>
            </a:r>
            <a:br>
              <a:rPr lang="en-US" sz="1300" i="1" dirty="0"/>
            </a:br>
            <a:r>
              <a:rPr lang="en-US" sz="1300" i="1" dirty="0"/>
              <a:t>project X</a:t>
            </a:r>
          </a:p>
        </p:txBody>
      </p:sp>
      <p:pic>
        <p:nvPicPr>
          <p:cNvPr id="24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AB3EC446-086E-4CC3-A4E5-9E6F4C01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26" y="4118052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D1EFD8DA-B526-4950-A957-A9126692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57" y="4077419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0C4E131-E963-4B1C-A45F-BA1896E64436}"/>
              </a:ext>
            </a:extLst>
          </p:cNvPr>
          <p:cNvSpPr/>
          <p:nvPr/>
        </p:nvSpPr>
        <p:spPr>
          <a:xfrm>
            <a:off x="4806023" y="3466573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EF35DE-71E4-447F-A3E0-9B17FDF1B272}"/>
              </a:ext>
            </a:extLst>
          </p:cNvPr>
          <p:cNvSpPr/>
          <p:nvPr/>
        </p:nvSpPr>
        <p:spPr>
          <a:xfrm>
            <a:off x="5007094" y="3237143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3A3D8D-ED71-4C0B-8BD5-1F071C370363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0523" y="3355958"/>
            <a:ext cx="2491419" cy="541067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9C9347FB-2256-45B3-AAAB-241A9941398F}"/>
              </a:ext>
            </a:extLst>
          </p:cNvPr>
          <p:cNvSpPr/>
          <p:nvPr/>
        </p:nvSpPr>
        <p:spPr>
          <a:xfrm>
            <a:off x="5890126" y="3880774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B653D-E562-4EBF-8DB9-3E431E47B1D6}"/>
              </a:ext>
            </a:extLst>
          </p:cNvPr>
          <p:cNvSpPr txBox="1"/>
          <p:nvPr/>
        </p:nvSpPr>
        <p:spPr>
          <a:xfrm>
            <a:off x="5592387" y="4297025"/>
            <a:ext cx="1538242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Docs,</a:t>
            </a:r>
            <a:br>
              <a:rPr lang="en-US" sz="1300" dirty="0"/>
            </a:br>
            <a:r>
              <a:rPr lang="en-US" sz="1300" dirty="0"/>
              <a:t>Code, Example, Test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A3AA9A-648D-4870-9F6B-0040B7497858}"/>
              </a:ext>
            </a:extLst>
          </p:cNvPr>
          <p:cNvSpPr/>
          <p:nvPr/>
        </p:nvSpPr>
        <p:spPr>
          <a:xfrm>
            <a:off x="5580684" y="4024464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86CD248-E1E2-4B2F-8C22-716A64C9EB96}"/>
              </a:ext>
            </a:extLst>
          </p:cNvPr>
          <p:cNvSpPr/>
          <p:nvPr/>
        </p:nvSpPr>
        <p:spPr>
          <a:xfrm>
            <a:off x="7410096" y="388956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CFC324-E938-45DB-9D46-4BA4BAB1AA9E}"/>
              </a:ext>
            </a:extLst>
          </p:cNvPr>
          <p:cNvSpPr txBox="1"/>
          <p:nvPr/>
        </p:nvSpPr>
        <p:spPr>
          <a:xfrm>
            <a:off x="7112357" y="4305818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endParaRPr lang="en-US" sz="13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73527C-7B2C-439C-B289-FA0B8CC66F41}"/>
              </a:ext>
            </a:extLst>
          </p:cNvPr>
          <p:cNvSpPr/>
          <p:nvPr/>
        </p:nvSpPr>
        <p:spPr>
          <a:xfrm>
            <a:off x="7100654" y="4033257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191B9F25-4AD6-45F8-93A4-65C0154084CD}"/>
              </a:ext>
            </a:extLst>
          </p:cNvPr>
          <p:cNvSpPr/>
          <p:nvPr/>
        </p:nvSpPr>
        <p:spPr>
          <a:xfrm rot="16200000">
            <a:off x="5725128" y="2105161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9836A893-2FBF-4677-8662-7FD719F8565B}"/>
              </a:ext>
            </a:extLst>
          </p:cNvPr>
          <p:cNvSpPr/>
          <p:nvPr/>
        </p:nvSpPr>
        <p:spPr>
          <a:xfrm>
            <a:off x="6778245" y="2818664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319EA-3D9B-40CC-B9F6-90DA2E8367C8}"/>
              </a:ext>
            </a:extLst>
          </p:cNvPr>
          <p:cNvSpPr txBox="1"/>
          <p:nvPr/>
        </p:nvSpPr>
        <p:spPr>
          <a:xfrm>
            <a:off x="6705394" y="3183452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1CF325-799B-4860-91FF-AF7420DB7A23}"/>
              </a:ext>
            </a:extLst>
          </p:cNvPr>
          <p:cNvSpPr/>
          <p:nvPr/>
        </p:nvSpPr>
        <p:spPr>
          <a:xfrm>
            <a:off x="6476836" y="2961439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27F8F8A-1910-43AF-BC1B-9BB7C5479E4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846" y="1300455"/>
            <a:ext cx="1235431" cy="541067"/>
          </a:xfrm>
          <a:prstGeom prst="rect">
            <a:avLst/>
          </a:prstGeom>
        </p:spPr>
      </p:pic>
      <p:pic>
        <p:nvPicPr>
          <p:cNvPr id="45" name="Picture 2" descr="GitHub Logo, history, meaning, symbol, PNG">
            <a:extLst>
              <a:ext uri="{FF2B5EF4-FFF2-40B4-BE49-F238E27FC236}">
                <a16:creationId xmlns:a16="http://schemas.microsoft.com/office/drawing/2014/main" id="{2230A4BE-1521-4A66-BD36-509A521A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94" y="-65103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54476A9E-88D3-4FFC-88B7-EAA3B81577F6}"/>
              </a:ext>
            </a:extLst>
          </p:cNvPr>
          <p:cNvSpPr/>
          <p:nvPr/>
        </p:nvSpPr>
        <p:spPr>
          <a:xfrm>
            <a:off x="3798525" y="2075010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9514EE1-C7D0-44E1-9CF0-2D1D25D4815E}"/>
              </a:ext>
            </a:extLst>
          </p:cNvPr>
          <p:cNvSpPr/>
          <p:nvPr/>
        </p:nvSpPr>
        <p:spPr>
          <a:xfrm>
            <a:off x="1990866" y="1427420"/>
            <a:ext cx="1089170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03CC3-5777-48A9-B910-9F58096EED74}"/>
              </a:ext>
            </a:extLst>
          </p:cNvPr>
          <p:cNvSpPr/>
          <p:nvPr/>
        </p:nvSpPr>
        <p:spPr>
          <a:xfrm>
            <a:off x="2473752" y="1803633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80E96F3-538A-4221-ADA1-2B3816145612}"/>
              </a:ext>
            </a:extLst>
          </p:cNvPr>
          <p:cNvSpPr/>
          <p:nvPr/>
        </p:nvSpPr>
        <p:spPr>
          <a:xfrm>
            <a:off x="3080551" y="1451434"/>
            <a:ext cx="2192785" cy="150943"/>
          </a:xfrm>
          <a:custGeom>
            <a:avLst/>
            <a:gdLst>
              <a:gd name="connsiteX0" fmla="*/ 2192785 w 2192785"/>
              <a:gd name="connsiteY0" fmla="*/ 150943 h 150943"/>
              <a:gd name="connsiteX1" fmla="*/ 1251752 w 2192785"/>
              <a:gd name="connsiteY1" fmla="*/ 22 h 150943"/>
              <a:gd name="connsiteX2" fmla="*/ 0 w 2192785"/>
              <a:gd name="connsiteY2" fmla="*/ 142065 h 1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785" h="150943">
                <a:moveTo>
                  <a:pt x="2192785" y="150943"/>
                </a:moveTo>
                <a:cubicBezTo>
                  <a:pt x="1905000" y="76222"/>
                  <a:pt x="1617216" y="1502"/>
                  <a:pt x="1251752" y="22"/>
                </a:cubicBezTo>
                <a:cubicBezTo>
                  <a:pt x="886288" y="-1458"/>
                  <a:pt x="443144" y="70303"/>
                  <a:pt x="0" y="14206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EE408-3BD3-4AF7-8E02-14AA4A4B5016}"/>
              </a:ext>
            </a:extLst>
          </p:cNvPr>
          <p:cNvSpPr txBox="1"/>
          <p:nvPr/>
        </p:nvSpPr>
        <p:spPr>
          <a:xfrm>
            <a:off x="6209391" y="3554208"/>
            <a:ext cx="156773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my-contribution-branch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912D9-5E78-4670-9CCF-B8467C0224B0}"/>
              </a:ext>
            </a:extLst>
          </p:cNvPr>
          <p:cNvSpPr txBox="1"/>
          <p:nvPr/>
        </p:nvSpPr>
        <p:spPr>
          <a:xfrm>
            <a:off x="5421633" y="1480865"/>
            <a:ext cx="7886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my-contribution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-branch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79C75428-D04A-4C33-9C0E-B7593A1D1BB9}"/>
              </a:ext>
            </a:extLst>
          </p:cNvPr>
          <p:cNvSpPr txBox="1">
            <a:spLocks/>
          </p:cNvSpPr>
          <p:nvPr/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Fork-Clone-Branch-Code-Commit-Push-PR</a:t>
            </a:r>
          </a:p>
        </p:txBody>
      </p:sp>
      <p:sp>
        <p:nvSpPr>
          <p:cNvPr id="56" name="Arrow: Left 55">
            <a:extLst>
              <a:ext uri="{FF2B5EF4-FFF2-40B4-BE49-F238E27FC236}">
                <a16:creationId xmlns:a16="http://schemas.microsoft.com/office/drawing/2014/main" id="{D350FC95-B99B-4B84-BD03-FFBC2081C0E8}"/>
              </a:ext>
            </a:extLst>
          </p:cNvPr>
          <p:cNvSpPr/>
          <p:nvPr/>
        </p:nvSpPr>
        <p:spPr>
          <a:xfrm>
            <a:off x="16268" y="1480865"/>
            <a:ext cx="1089170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B40AD942-2899-4E01-9288-4CA6B93439D2}"/>
              </a:ext>
            </a:extLst>
          </p:cNvPr>
          <p:cNvSpPr/>
          <p:nvPr/>
        </p:nvSpPr>
        <p:spPr>
          <a:xfrm>
            <a:off x="499154" y="1857078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F6D620-C286-4FCE-A03A-E8C761C14CF3}"/>
              </a:ext>
            </a:extLst>
          </p:cNvPr>
          <p:cNvSpPr txBox="1"/>
          <p:nvPr/>
        </p:nvSpPr>
        <p:spPr>
          <a:xfrm>
            <a:off x="5110527" y="783293"/>
            <a:ext cx="11974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my GitHub account</a:t>
            </a:r>
          </a:p>
        </p:txBody>
      </p:sp>
    </p:spTree>
    <p:extLst>
      <p:ext uri="{BB962C8B-B14F-4D97-AF65-F5344CB8AC3E}">
        <p14:creationId xmlns:p14="http://schemas.microsoft.com/office/powerpoint/2010/main" val="208090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0" grpId="0" animBg="1"/>
      <p:bldP spid="16" grpId="0" animBg="1"/>
      <p:bldP spid="17" grpId="0" animBg="1"/>
      <p:bldP spid="18" grpId="0"/>
      <p:bldP spid="21" grpId="0" animBg="1"/>
      <p:bldP spid="22" grpId="0"/>
      <p:bldP spid="27" grpId="0" animBg="1"/>
      <p:bldP spid="28" grpId="0" animBg="1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0" grpId="0" animBg="1"/>
      <p:bldP spid="38" grpId="0" animBg="1"/>
      <p:bldP spid="39" grpId="0"/>
      <p:bldP spid="40" grpId="0" animBg="1"/>
      <p:bldP spid="15" grpId="0" animBg="1"/>
      <p:bldP spid="37" grpId="0" animBg="1"/>
      <p:bldP spid="50" grpId="0" animBg="1"/>
      <p:bldP spid="49" grpId="0" animBg="1"/>
      <p:bldP spid="51" grpId="0"/>
      <p:bldP spid="53" grpId="0"/>
      <p:bldP spid="56" grpId="0" animBg="1"/>
      <p:bldP spid="57" grpId="0" animBg="1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44214-CBC5-45B4-8CED-2733BDB625B2}"/>
              </a:ext>
            </a:extLst>
          </p:cNvPr>
          <p:cNvSpPr/>
          <p:nvPr/>
        </p:nvSpPr>
        <p:spPr>
          <a:xfrm>
            <a:off x="406563" y="848510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D403-E5DE-47C6-B80B-90D08561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66066-A5E2-40E9-A706-951666FC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29" y="960657"/>
            <a:ext cx="704236" cy="51810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D7923-09DA-4520-9A67-0FF5BDFC40E0}"/>
              </a:ext>
            </a:extLst>
          </p:cNvPr>
          <p:cNvSpPr txBox="1"/>
          <p:nvPr/>
        </p:nvSpPr>
        <p:spPr>
          <a:xfrm>
            <a:off x="498010" y="138016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2050" name="Picture 2" descr="GitHub Logo, history, meaning, symbol, PNG">
            <a:extLst>
              <a:ext uri="{FF2B5EF4-FFF2-40B4-BE49-F238E27FC236}">
                <a16:creationId xmlns:a16="http://schemas.microsoft.com/office/drawing/2014/main" id="{A2F64F7E-099A-419A-BF45-90085281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4" y="40201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32ACD88A-216C-4377-BCE7-FB1521C72307}"/>
              </a:ext>
            </a:extLst>
          </p:cNvPr>
          <p:cNvSpPr/>
          <p:nvPr/>
        </p:nvSpPr>
        <p:spPr>
          <a:xfrm>
            <a:off x="521972" y="1718521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7F867-0C80-4793-BCFF-CB8D1299F975}"/>
              </a:ext>
            </a:extLst>
          </p:cNvPr>
          <p:cNvSpPr txBox="1"/>
          <p:nvPr/>
        </p:nvSpPr>
        <p:spPr>
          <a:xfrm>
            <a:off x="81230" y="2134772"/>
            <a:ext cx="11509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Issue: Proposal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03E5E3-212D-4332-879D-605B6D684710}"/>
              </a:ext>
            </a:extLst>
          </p:cNvPr>
          <p:cNvSpPr/>
          <p:nvPr/>
        </p:nvSpPr>
        <p:spPr>
          <a:xfrm>
            <a:off x="222802" y="188713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E096EA-67D9-4638-BE69-8B807707C881}"/>
              </a:ext>
            </a:extLst>
          </p:cNvPr>
          <p:cNvSpPr/>
          <p:nvPr/>
        </p:nvSpPr>
        <p:spPr>
          <a:xfrm>
            <a:off x="3240018" y="844353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EEF9C-2BE1-492A-96B8-03A89789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16" y="934274"/>
            <a:ext cx="459784" cy="3382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07FAD4-8BF5-4C88-A466-A3628A96F9AF}"/>
              </a:ext>
            </a:extLst>
          </p:cNvPr>
          <p:cNvSpPr txBox="1"/>
          <p:nvPr/>
        </p:nvSpPr>
        <p:spPr>
          <a:xfrm>
            <a:off x="3355427" y="1362455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4" name="Picture 2" descr="GitHub Logo, history, meaning, symbol, PNG">
            <a:extLst>
              <a:ext uri="{FF2B5EF4-FFF2-40B4-BE49-F238E27FC236}">
                <a16:creationId xmlns:a16="http://schemas.microsoft.com/office/drawing/2014/main" id="{6F223110-465B-4E12-ADAF-B20B0F1C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50" y="397861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E8D0D89-97F6-4125-8D6B-5908A47807D9}"/>
              </a:ext>
            </a:extLst>
          </p:cNvPr>
          <p:cNvSpPr/>
          <p:nvPr/>
        </p:nvSpPr>
        <p:spPr>
          <a:xfrm>
            <a:off x="2272681" y="752032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9EA677-F46B-47A5-8DFB-3887078F569A}"/>
              </a:ext>
            </a:extLst>
          </p:cNvPr>
          <p:cNvSpPr/>
          <p:nvPr/>
        </p:nvSpPr>
        <p:spPr>
          <a:xfrm>
            <a:off x="2473752" y="52260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6CCDC0-3FC7-4FA8-BC5F-CC54F3957B13}"/>
              </a:ext>
            </a:extLst>
          </p:cNvPr>
          <p:cNvSpPr/>
          <p:nvPr/>
        </p:nvSpPr>
        <p:spPr>
          <a:xfrm>
            <a:off x="2057810" y="2991774"/>
            <a:ext cx="6455874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36F79-5B74-41BA-94A0-C917D3C9F445}"/>
              </a:ext>
            </a:extLst>
          </p:cNvPr>
          <p:cNvSpPr txBox="1"/>
          <p:nvPr/>
        </p:nvSpPr>
        <p:spPr>
          <a:xfrm>
            <a:off x="2057810" y="4547891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my laptop</a:t>
            </a:r>
          </a:p>
        </p:txBody>
      </p:sp>
      <p:pic>
        <p:nvPicPr>
          <p:cNvPr id="20" name="Picture 2" descr="Go (programming language) - Wikipedia">
            <a:extLst>
              <a:ext uri="{FF2B5EF4-FFF2-40B4-BE49-F238E27FC236}">
                <a16:creationId xmlns:a16="http://schemas.microsoft.com/office/drawing/2014/main" id="{81177ADB-0CE7-4EC9-935E-19F53865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646" y="3933986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06E2D62-D5B2-4B38-BEE6-8981714AB2B0}"/>
              </a:ext>
            </a:extLst>
          </p:cNvPr>
          <p:cNvSpPr/>
          <p:nvPr/>
        </p:nvSpPr>
        <p:spPr>
          <a:xfrm>
            <a:off x="3523317" y="217798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2C511-A07A-4702-9D86-3D99856156A5}"/>
              </a:ext>
            </a:extLst>
          </p:cNvPr>
          <p:cNvSpPr txBox="1"/>
          <p:nvPr/>
        </p:nvSpPr>
        <p:spPr>
          <a:xfrm>
            <a:off x="3212366" y="3323959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23" name="Picture 2" descr="Ubuntu logo">
            <a:extLst>
              <a:ext uri="{FF2B5EF4-FFF2-40B4-BE49-F238E27FC236}">
                <a16:creationId xmlns:a16="http://schemas.microsoft.com/office/drawing/2014/main" id="{CD4A8DDF-C979-401A-9E84-A6ECDB17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65" y="3926368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AB3EC446-086E-4CC3-A4E5-9E6F4C01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44" y="3927225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D1EFD8DA-B526-4950-A957-A9126692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57" y="3886592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0C4E131-E963-4B1C-A45F-BA1896E64436}"/>
              </a:ext>
            </a:extLst>
          </p:cNvPr>
          <p:cNvSpPr/>
          <p:nvPr/>
        </p:nvSpPr>
        <p:spPr>
          <a:xfrm>
            <a:off x="4806023" y="3275746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EF35DE-71E4-447F-A3E0-9B17FDF1B272}"/>
              </a:ext>
            </a:extLst>
          </p:cNvPr>
          <p:cNvSpPr/>
          <p:nvPr/>
        </p:nvSpPr>
        <p:spPr>
          <a:xfrm>
            <a:off x="5007094" y="304631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3A3D8D-ED71-4C0B-8BD5-1F071C3703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0523" y="3165131"/>
            <a:ext cx="2491419" cy="541067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9C9347FB-2256-45B3-AAAB-241A9941398F}"/>
              </a:ext>
            </a:extLst>
          </p:cNvPr>
          <p:cNvSpPr/>
          <p:nvPr/>
        </p:nvSpPr>
        <p:spPr>
          <a:xfrm>
            <a:off x="5890126" y="368994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B653D-E562-4EBF-8DB9-3E431E47B1D6}"/>
              </a:ext>
            </a:extLst>
          </p:cNvPr>
          <p:cNvSpPr txBox="1"/>
          <p:nvPr/>
        </p:nvSpPr>
        <p:spPr>
          <a:xfrm>
            <a:off x="5592387" y="4106198"/>
            <a:ext cx="14548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Test &amp; Code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A3AA9A-648D-4870-9F6B-0040B7497858}"/>
              </a:ext>
            </a:extLst>
          </p:cNvPr>
          <p:cNvSpPr/>
          <p:nvPr/>
        </p:nvSpPr>
        <p:spPr>
          <a:xfrm>
            <a:off x="5580684" y="3833637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86CD248-E1E2-4B2F-8C22-716A64C9EB96}"/>
              </a:ext>
            </a:extLst>
          </p:cNvPr>
          <p:cNvSpPr/>
          <p:nvPr/>
        </p:nvSpPr>
        <p:spPr>
          <a:xfrm>
            <a:off x="7410096" y="3698740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CFC324-E938-45DB-9D46-4BA4BAB1AA9E}"/>
              </a:ext>
            </a:extLst>
          </p:cNvPr>
          <p:cNvSpPr txBox="1"/>
          <p:nvPr/>
        </p:nvSpPr>
        <p:spPr>
          <a:xfrm>
            <a:off x="7112357" y="4114991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r>
              <a:rPr lang="en-US" sz="1300" dirty="0"/>
              <a:t>(with sign-off)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73527C-7B2C-439C-B289-FA0B8CC66F41}"/>
              </a:ext>
            </a:extLst>
          </p:cNvPr>
          <p:cNvSpPr/>
          <p:nvPr/>
        </p:nvSpPr>
        <p:spPr>
          <a:xfrm>
            <a:off x="7100654" y="3842430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191B9F25-4AD6-45F8-93A4-65C0154084CD}"/>
              </a:ext>
            </a:extLst>
          </p:cNvPr>
          <p:cNvSpPr/>
          <p:nvPr/>
        </p:nvSpPr>
        <p:spPr>
          <a:xfrm rot="16200000">
            <a:off x="5725128" y="1914334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9836A893-2FBF-4677-8662-7FD719F8565B}"/>
              </a:ext>
            </a:extLst>
          </p:cNvPr>
          <p:cNvSpPr/>
          <p:nvPr/>
        </p:nvSpPr>
        <p:spPr>
          <a:xfrm>
            <a:off x="6778245" y="262783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319EA-3D9B-40CC-B9F6-90DA2E8367C8}"/>
              </a:ext>
            </a:extLst>
          </p:cNvPr>
          <p:cNvSpPr txBox="1"/>
          <p:nvPr/>
        </p:nvSpPr>
        <p:spPr>
          <a:xfrm>
            <a:off x="6705394" y="2992625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1CF325-799B-4860-91FF-AF7420DB7A23}"/>
              </a:ext>
            </a:extLst>
          </p:cNvPr>
          <p:cNvSpPr/>
          <p:nvPr/>
        </p:nvSpPr>
        <p:spPr>
          <a:xfrm>
            <a:off x="6476836" y="277061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27F8F8A-1910-43AF-BC1B-9BB7C5479E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846" y="1109628"/>
            <a:ext cx="1235431" cy="54106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EA93A20-BD41-46BC-9CA8-8B8F88278432}"/>
              </a:ext>
            </a:extLst>
          </p:cNvPr>
          <p:cNvSpPr/>
          <p:nvPr/>
        </p:nvSpPr>
        <p:spPr>
          <a:xfrm>
            <a:off x="7743826" y="844353"/>
            <a:ext cx="1272359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170AFB9-1209-4B45-B417-8D3F7B32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92" y="956500"/>
            <a:ext cx="704236" cy="51810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AE1DAC-4EA0-457C-A8F9-62F19C851E03}"/>
              </a:ext>
            </a:extLst>
          </p:cNvPr>
          <p:cNvSpPr txBox="1"/>
          <p:nvPr/>
        </p:nvSpPr>
        <p:spPr>
          <a:xfrm>
            <a:off x="7835273" y="1376004"/>
            <a:ext cx="381515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docs</a:t>
            </a:r>
          </a:p>
        </p:txBody>
      </p:sp>
      <p:pic>
        <p:nvPicPr>
          <p:cNvPr id="45" name="Picture 2" descr="GitHub Logo, history, meaning, symbol, PNG">
            <a:extLst>
              <a:ext uri="{FF2B5EF4-FFF2-40B4-BE49-F238E27FC236}">
                <a16:creationId xmlns:a16="http://schemas.microsoft.com/office/drawing/2014/main" id="{2230A4BE-1521-4A66-BD36-509A521A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94" y="-65103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Up 45">
            <a:extLst>
              <a:ext uri="{FF2B5EF4-FFF2-40B4-BE49-F238E27FC236}">
                <a16:creationId xmlns:a16="http://schemas.microsoft.com/office/drawing/2014/main" id="{32302CDC-7596-443F-B798-012DDF835938}"/>
              </a:ext>
            </a:extLst>
          </p:cNvPr>
          <p:cNvSpPr/>
          <p:nvPr/>
        </p:nvSpPr>
        <p:spPr>
          <a:xfrm>
            <a:off x="8305971" y="1685999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4BE642-0D30-4745-90B8-B2E235A050EF}"/>
              </a:ext>
            </a:extLst>
          </p:cNvPr>
          <p:cNvSpPr txBox="1"/>
          <p:nvPr/>
        </p:nvSpPr>
        <p:spPr>
          <a:xfrm>
            <a:off x="7865229" y="2102250"/>
            <a:ext cx="11509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Issue: Proposal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4E0A87C-C323-4B19-9507-42CDCD7D733D}"/>
              </a:ext>
            </a:extLst>
          </p:cNvPr>
          <p:cNvSpPr/>
          <p:nvPr/>
        </p:nvSpPr>
        <p:spPr>
          <a:xfrm>
            <a:off x="8622028" y="1832047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4476A9E-88D3-4FFC-88B7-EAA3B81577F6}"/>
              </a:ext>
            </a:extLst>
          </p:cNvPr>
          <p:cNvSpPr/>
          <p:nvPr/>
        </p:nvSpPr>
        <p:spPr>
          <a:xfrm>
            <a:off x="3798525" y="1884183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9514EE1-C7D0-44E1-9CF0-2D1D25D4815E}"/>
              </a:ext>
            </a:extLst>
          </p:cNvPr>
          <p:cNvSpPr/>
          <p:nvPr/>
        </p:nvSpPr>
        <p:spPr>
          <a:xfrm>
            <a:off x="1990866" y="1236593"/>
            <a:ext cx="1089170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03CC3-5777-48A9-B910-9F58096EED74}"/>
              </a:ext>
            </a:extLst>
          </p:cNvPr>
          <p:cNvSpPr/>
          <p:nvPr/>
        </p:nvSpPr>
        <p:spPr>
          <a:xfrm>
            <a:off x="2473752" y="161280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80E96F3-538A-4221-ADA1-2B3816145612}"/>
              </a:ext>
            </a:extLst>
          </p:cNvPr>
          <p:cNvSpPr/>
          <p:nvPr/>
        </p:nvSpPr>
        <p:spPr>
          <a:xfrm>
            <a:off x="3080551" y="1260607"/>
            <a:ext cx="2192785" cy="150943"/>
          </a:xfrm>
          <a:custGeom>
            <a:avLst/>
            <a:gdLst>
              <a:gd name="connsiteX0" fmla="*/ 2192785 w 2192785"/>
              <a:gd name="connsiteY0" fmla="*/ 150943 h 150943"/>
              <a:gd name="connsiteX1" fmla="*/ 1251752 w 2192785"/>
              <a:gd name="connsiteY1" fmla="*/ 22 h 150943"/>
              <a:gd name="connsiteX2" fmla="*/ 0 w 2192785"/>
              <a:gd name="connsiteY2" fmla="*/ 142065 h 1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785" h="150943">
                <a:moveTo>
                  <a:pt x="2192785" y="150943"/>
                </a:moveTo>
                <a:cubicBezTo>
                  <a:pt x="1905000" y="76222"/>
                  <a:pt x="1617216" y="1502"/>
                  <a:pt x="1251752" y="22"/>
                </a:cubicBezTo>
                <a:cubicBezTo>
                  <a:pt x="886288" y="-1458"/>
                  <a:pt x="443144" y="70303"/>
                  <a:pt x="0" y="14206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EE408-3BD3-4AF7-8E02-14AA4A4B5016}"/>
              </a:ext>
            </a:extLst>
          </p:cNvPr>
          <p:cNvSpPr txBox="1"/>
          <p:nvPr/>
        </p:nvSpPr>
        <p:spPr>
          <a:xfrm>
            <a:off x="6209391" y="3363381"/>
            <a:ext cx="1551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912D9-5E78-4670-9CCF-B8467C0224B0}"/>
              </a:ext>
            </a:extLst>
          </p:cNvPr>
          <p:cNvSpPr txBox="1"/>
          <p:nvPr/>
        </p:nvSpPr>
        <p:spPr>
          <a:xfrm>
            <a:off x="5421633" y="1290038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7FBC0D8-6CBC-4564-AEFF-C6D156E12FF0}"/>
              </a:ext>
            </a:extLst>
          </p:cNvPr>
          <p:cNvSpPr/>
          <p:nvPr/>
        </p:nvSpPr>
        <p:spPr>
          <a:xfrm>
            <a:off x="727969" y="1544715"/>
            <a:ext cx="1580225" cy="568082"/>
          </a:xfrm>
          <a:custGeom>
            <a:avLst/>
            <a:gdLst>
              <a:gd name="connsiteX0" fmla="*/ 1580225 w 1580225"/>
              <a:gd name="connsiteY0" fmla="*/ 0 h 568082"/>
              <a:gd name="connsiteX1" fmla="*/ 1269507 w 1580225"/>
              <a:gd name="connsiteY1" fmla="*/ 541537 h 568082"/>
              <a:gd name="connsiteX2" fmla="*/ 0 w 1580225"/>
              <a:gd name="connsiteY2" fmla="*/ 435005 h 56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0225" h="568082">
                <a:moveTo>
                  <a:pt x="1580225" y="0"/>
                </a:moveTo>
                <a:cubicBezTo>
                  <a:pt x="1556551" y="234518"/>
                  <a:pt x="1532878" y="469036"/>
                  <a:pt x="1269507" y="541537"/>
                </a:cubicBezTo>
                <a:cubicBezTo>
                  <a:pt x="1006136" y="614038"/>
                  <a:pt x="503068" y="524521"/>
                  <a:pt x="0" y="435005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E1AE923-3561-4B8D-A1F6-06EAC5C80D5F}"/>
              </a:ext>
            </a:extLst>
          </p:cNvPr>
          <p:cNvSpPr/>
          <p:nvPr/>
        </p:nvSpPr>
        <p:spPr>
          <a:xfrm>
            <a:off x="2885243" y="1544715"/>
            <a:ext cx="5495277" cy="343668"/>
          </a:xfrm>
          <a:custGeom>
            <a:avLst/>
            <a:gdLst>
              <a:gd name="connsiteX0" fmla="*/ 5495277 w 5495277"/>
              <a:gd name="connsiteY0" fmla="*/ 319596 h 343668"/>
              <a:gd name="connsiteX1" fmla="*/ 967666 w 5495277"/>
              <a:gd name="connsiteY1" fmla="*/ 310718 h 343668"/>
              <a:gd name="connsiteX2" fmla="*/ 0 w 5495277"/>
              <a:gd name="connsiteY2" fmla="*/ 0 h 34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5277" h="343668">
                <a:moveTo>
                  <a:pt x="5495277" y="319596"/>
                </a:moveTo>
                <a:cubicBezTo>
                  <a:pt x="3689411" y="341790"/>
                  <a:pt x="1883545" y="363984"/>
                  <a:pt x="967666" y="310718"/>
                </a:cubicBezTo>
                <a:cubicBezTo>
                  <a:pt x="51787" y="257452"/>
                  <a:pt x="25893" y="128726"/>
                  <a:pt x="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749AD98F-326F-4BF5-A7F3-264F2FFFA83F}"/>
              </a:ext>
            </a:extLst>
          </p:cNvPr>
          <p:cNvSpPr/>
          <p:nvPr/>
        </p:nvSpPr>
        <p:spPr>
          <a:xfrm>
            <a:off x="-80969" y="788296"/>
            <a:ext cx="1089170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Milestone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50C2F5-9010-4C50-991A-EF7D0FDEC7EA}"/>
              </a:ext>
            </a:extLst>
          </p:cNvPr>
          <p:cNvSpPr/>
          <p:nvPr/>
        </p:nvSpPr>
        <p:spPr>
          <a:xfrm>
            <a:off x="156178" y="688878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618F9-8DAD-4B71-AB32-AC0AE7FBBB54}"/>
              </a:ext>
            </a:extLst>
          </p:cNvPr>
          <p:cNvSpPr txBox="1"/>
          <p:nvPr/>
        </p:nvSpPr>
        <p:spPr>
          <a:xfrm>
            <a:off x="188397" y="724927"/>
            <a:ext cx="1859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98786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CDA526-8C19-42E7-8AE7-F72B30B8C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First Issue</a:t>
            </a:r>
          </a:p>
        </p:txBody>
      </p:sp>
      <p:pic>
        <p:nvPicPr>
          <p:cNvPr id="6" name="Snagit_SNG85B">
            <a:extLst>
              <a:ext uri="{FF2B5EF4-FFF2-40B4-BE49-F238E27FC236}">
                <a16:creationId xmlns:a16="http://schemas.microsoft.com/office/drawing/2014/main" id="{26DF3455-533F-4838-9A5C-80FCAEFA23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725" y="841825"/>
            <a:ext cx="7034742" cy="39032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897349-302A-453B-8460-D7B337E5DF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8" name="Snagit_SNG85E">
            <a:extLst>
              <a:ext uri="{FF2B5EF4-FFF2-40B4-BE49-F238E27FC236}">
                <a16:creationId xmlns:a16="http://schemas.microsoft.com/office/drawing/2014/main" id="{0799BFBA-E995-4178-94CC-5950389FB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6260" y="188349"/>
            <a:ext cx="2085340" cy="603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20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07CDE-ABEC-4651-A820-4148A68AA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Well known Open Source Products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C6E4CD-5231-4390-81D1-AE9D740EB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A85E296-E733-4676-AC4E-53229FE65F7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D9B54698-A768-4BF2-9050-5F8C1693BC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6286941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9754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557005-9E6C-4F38-A085-A8F0B2D46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Contribution: a new State Store component based on Oracle Cloud Object Storage Service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B68E7-202A-4253-BAF2-BFD52E6FE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 is stored as object in a special bucket on OCI Object Storage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393C7-626D-40C6-89AA-631F2790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3CF6F85-E923-4A0D-801B-5F886799339A}"/>
              </a:ext>
            </a:extLst>
          </p:cNvPr>
          <p:cNvGrpSpPr/>
          <p:nvPr/>
        </p:nvGrpSpPr>
        <p:grpSpPr>
          <a:xfrm>
            <a:off x="1005474" y="1240402"/>
            <a:ext cx="7291901" cy="3653073"/>
            <a:chOff x="290694" y="312760"/>
            <a:chExt cx="8411815" cy="4534448"/>
          </a:xfrm>
        </p:grpSpPr>
        <p:sp>
          <p:nvSpPr>
            <p:cNvPr id="5" name="Cloud 4">
              <a:extLst>
                <a:ext uri="{FF2B5EF4-FFF2-40B4-BE49-F238E27FC236}">
                  <a16:creationId xmlns:a16="http://schemas.microsoft.com/office/drawing/2014/main" id="{7ADE3C14-F746-4472-A15A-2DFDDBA6790B}"/>
                </a:ext>
              </a:extLst>
            </p:cNvPr>
            <p:cNvSpPr/>
            <p:nvPr/>
          </p:nvSpPr>
          <p:spPr>
            <a:xfrm>
              <a:off x="2033672" y="312760"/>
              <a:ext cx="3240000" cy="1363088"/>
            </a:xfrm>
            <a:prstGeom prst="cloud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F6BBAF-B560-4C17-961C-66A141F3CC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1845" y="557021"/>
              <a:ext cx="2225233" cy="426757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55D187F-4B97-4F75-A638-2B5D234EE7B6}"/>
                </a:ext>
              </a:extLst>
            </p:cNvPr>
            <p:cNvGrpSpPr/>
            <p:nvPr/>
          </p:nvGrpSpPr>
          <p:grpSpPr>
            <a:xfrm>
              <a:off x="3401721" y="854541"/>
              <a:ext cx="805942" cy="832443"/>
              <a:chOff x="9015416" y="1468849"/>
              <a:chExt cx="805942" cy="832443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17DFD2DD-F999-4A51-88F5-934797A73463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1460F20-3C0F-42F9-A936-83B3B6B60993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1" name="Freeform 30">
                  <a:extLst>
                    <a:ext uri="{FF2B5EF4-FFF2-40B4-BE49-F238E27FC236}">
                      <a16:creationId xmlns:a16="http://schemas.microsoft.com/office/drawing/2014/main" id="{AC72C1AF-4020-411F-9DFE-130F2C0BA7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F87738E-65E9-4AD5-A64C-A9DE191849AA}"/>
                  </a:ext>
                </a:extLst>
              </p:cNvPr>
              <p:cNvSpPr/>
              <p:nvPr/>
            </p:nvSpPr>
            <p:spPr>
              <a:xfrm>
                <a:off x="9015416" y="1951601"/>
                <a:ext cx="805942" cy="3496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7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pic>
          <p:nvPicPr>
            <p:cNvPr id="12" name="Snagit_SNG834">
              <a:extLst>
                <a:ext uri="{FF2B5EF4-FFF2-40B4-BE49-F238E27FC236}">
                  <a16:creationId xmlns:a16="http://schemas.microsoft.com/office/drawing/2014/main" id="{757F3855-88C1-424B-AB68-54FE72F4A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6013"/>
            <a:stretch/>
          </p:blipFill>
          <p:spPr>
            <a:xfrm>
              <a:off x="4020993" y="413078"/>
              <a:ext cx="779880" cy="72777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0513354-5C1A-40ED-955C-4E436FE8E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99448" y="3180044"/>
              <a:ext cx="1686316" cy="1240613"/>
            </a:xfrm>
            <a:prstGeom prst="rect">
              <a:avLst/>
            </a:prstGeom>
            <a:noFill/>
          </p:spPr>
        </p:pic>
        <p:pic>
          <p:nvPicPr>
            <p:cNvPr id="14" name="Picture 4" descr="Logos and Graphics | Node.js">
              <a:extLst>
                <a:ext uri="{FF2B5EF4-FFF2-40B4-BE49-F238E27FC236}">
                  <a16:creationId xmlns:a16="http://schemas.microsoft.com/office/drawing/2014/main" id="{B60E87F5-BA19-4861-BFF6-7C5302D6B6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5358" y="3655600"/>
              <a:ext cx="823592" cy="50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20C00FA6-EF8B-48B9-87C7-820BA3AF027B}"/>
                </a:ext>
              </a:extLst>
            </p:cNvPr>
            <p:cNvSpPr/>
            <p:nvPr/>
          </p:nvSpPr>
          <p:spPr>
            <a:xfrm>
              <a:off x="3760208" y="1855300"/>
              <a:ext cx="1308291" cy="1111965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Custom State Store Component OCI Object Storage</a:t>
              </a: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ACB2684-FEDA-4CBA-B0CA-69A7B731A0B0}"/>
                </a:ext>
              </a:extLst>
            </p:cNvPr>
            <p:cNvCxnSpPr>
              <a:cxnSpLocks/>
              <a:stCxn id="15" idx="0"/>
              <a:endCxn id="12" idx="2"/>
            </p:cNvCxnSpPr>
            <p:nvPr/>
          </p:nvCxnSpPr>
          <p:spPr>
            <a:xfrm flipH="1" flipV="1">
              <a:off x="4410933" y="1140850"/>
              <a:ext cx="3421" cy="7144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1FA4E56-BFFE-4A46-9D5F-4E9C86936377}"/>
                </a:ext>
              </a:extLst>
            </p:cNvPr>
            <p:cNvSpPr txBox="1"/>
            <p:nvPr/>
          </p:nvSpPr>
          <p:spPr>
            <a:xfrm>
              <a:off x="2033569" y="3918561"/>
              <a:ext cx="1135407" cy="2098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i="1" dirty="0"/>
                <a:t>set &amp; get state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AB0B31C2-5E19-419A-BED3-D60750A7133B}"/>
                </a:ext>
              </a:extLst>
            </p:cNvPr>
            <p:cNvCxnSpPr>
              <a:stCxn id="14" idx="3"/>
            </p:cNvCxnSpPr>
            <p:nvPr/>
          </p:nvCxnSpPr>
          <p:spPr>
            <a:xfrm>
              <a:off x="1828950" y="3906695"/>
              <a:ext cx="157277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EA5D7AE-9E3F-4029-A158-181F5A4D1585}"/>
                </a:ext>
              </a:extLst>
            </p:cNvPr>
            <p:cNvSpPr/>
            <p:nvPr/>
          </p:nvSpPr>
          <p:spPr>
            <a:xfrm>
              <a:off x="607079" y="4018588"/>
              <a:ext cx="481575" cy="64502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89C3F97-B109-49F2-A3E8-CFEC9F50D08C}"/>
                </a:ext>
              </a:extLst>
            </p:cNvPr>
            <p:cNvSpPr txBox="1"/>
            <p:nvPr/>
          </p:nvSpPr>
          <p:spPr>
            <a:xfrm>
              <a:off x="290694" y="4663617"/>
              <a:ext cx="1220470" cy="183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i="1" dirty="0" err="1"/>
                <a:t>components.yaml</a:t>
              </a:r>
              <a:endParaRPr lang="en-US" sz="1050" i="1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0CB1171-CC79-4377-9BDD-ACFA87D206A6}"/>
                </a:ext>
              </a:extLst>
            </p:cNvPr>
            <p:cNvSpPr/>
            <p:nvPr/>
          </p:nvSpPr>
          <p:spPr>
            <a:xfrm>
              <a:off x="3447078" y="1776166"/>
              <a:ext cx="1897279" cy="2893487"/>
            </a:xfrm>
            <a:prstGeom prst="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1271E8E-4089-4676-B894-A13342DFA8CE}"/>
                </a:ext>
              </a:extLst>
            </p:cNvPr>
            <p:cNvCxnSpPr>
              <a:cxnSpLocks/>
              <a:stCxn id="19" idx="0"/>
              <a:endCxn id="15" idx="1"/>
            </p:cNvCxnSpPr>
            <p:nvPr/>
          </p:nvCxnSpPr>
          <p:spPr>
            <a:xfrm rot="5400000" flipH="1" flipV="1">
              <a:off x="1500385" y="1758766"/>
              <a:ext cx="1607305" cy="2912341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Arrow: Up-Down 22">
              <a:extLst>
                <a:ext uri="{FF2B5EF4-FFF2-40B4-BE49-F238E27FC236}">
                  <a16:creationId xmlns:a16="http://schemas.microsoft.com/office/drawing/2014/main" id="{BA1A57A2-5E4E-424E-BF26-51F9E30BD6EF}"/>
                </a:ext>
              </a:extLst>
            </p:cNvPr>
            <p:cNvSpPr/>
            <p:nvPr/>
          </p:nvSpPr>
          <p:spPr>
            <a:xfrm>
              <a:off x="4307818" y="2967265"/>
              <a:ext cx="103115" cy="186145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pic>
          <p:nvPicPr>
            <p:cNvPr id="24" name="Picture 4" descr="https://s14-eu5.startpage.com/cgi-bin/serveimage?url=https%3A%2F%2Fwww.python.org%2Fstatic%2Fcommunity_logos%2Fpython-logo-master-v3-TM.png&amp;sp=b27e193ffa0a34278f0780306b8230db&amp;anticache=751367">
              <a:extLst>
                <a:ext uri="{FF2B5EF4-FFF2-40B4-BE49-F238E27FC236}">
                  <a16:creationId xmlns:a16="http://schemas.microsoft.com/office/drawing/2014/main" id="{F7438C01-2EEB-4A6D-BA8C-AADDC6BD61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1444" y="3719373"/>
              <a:ext cx="1297973" cy="4384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5DED173-0B02-426C-A06B-B6FCDB4431C2}"/>
                </a:ext>
              </a:extLst>
            </p:cNvPr>
            <p:cNvSpPr/>
            <p:nvPr/>
          </p:nvSpPr>
          <p:spPr>
            <a:xfrm>
              <a:off x="7798425" y="4018590"/>
              <a:ext cx="481575" cy="645029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7F17D75-8763-4727-8235-46835BFBB625}"/>
                </a:ext>
              </a:extLst>
            </p:cNvPr>
            <p:cNvSpPr txBox="1"/>
            <p:nvPr/>
          </p:nvSpPr>
          <p:spPr>
            <a:xfrm>
              <a:off x="7482039" y="4663620"/>
              <a:ext cx="1220470" cy="1835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50" i="1" dirty="0" err="1"/>
                <a:t>components.yaml</a:t>
              </a:r>
              <a:endParaRPr lang="en-US" sz="1050" i="1" dirty="0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A281AD19-F540-498E-B849-E1D5F4D5A3D2}"/>
                </a:ext>
              </a:extLst>
            </p:cNvPr>
            <p:cNvCxnSpPr>
              <a:cxnSpLocks/>
              <a:stCxn id="25" idx="0"/>
              <a:endCxn id="15" idx="3"/>
            </p:cNvCxnSpPr>
            <p:nvPr/>
          </p:nvCxnSpPr>
          <p:spPr>
            <a:xfrm rot="16200000" flipV="1">
              <a:off x="5750203" y="1729580"/>
              <a:ext cx="1607307" cy="2970714"/>
            </a:xfrm>
            <a:prstGeom prst="bentConnector2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F212558-3813-4E4C-96E3-1713B6A6522F}"/>
                </a:ext>
              </a:extLst>
            </p:cNvPr>
            <p:cNvSpPr txBox="1"/>
            <p:nvPr/>
          </p:nvSpPr>
          <p:spPr>
            <a:xfrm>
              <a:off x="5477523" y="3918563"/>
              <a:ext cx="1135407" cy="20981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i="1" dirty="0"/>
                <a:t>set &amp; get state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38070800-D3B6-4C3B-8F31-77EB4A685C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77523" y="3906695"/>
              <a:ext cx="1217232" cy="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66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D94319-8A6D-4230-B176-771375CEB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Issue to Propose Change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02C70D-4547-4891-A5F0-3C2572FFA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839410-1C6A-4DA5-ACA6-3BFE9616F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B02C-D34E-48EE-B5BA-24444D78E3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718094"/>
            <a:ext cx="7344002" cy="38659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497E17-32A0-42B1-9BF0-EA900778C101}"/>
              </a:ext>
            </a:extLst>
          </p:cNvPr>
          <p:cNvSpPr txBox="1"/>
          <p:nvPr/>
        </p:nvSpPr>
        <p:spPr>
          <a:xfrm>
            <a:off x="719999" y="4759972"/>
            <a:ext cx="31659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https://github.com/dapr/components-contrib/issues/1400</a:t>
            </a:r>
          </a:p>
        </p:txBody>
      </p:sp>
    </p:spTree>
    <p:extLst>
      <p:ext uri="{BB962C8B-B14F-4D97-AF65-F5344CB8AC3E}">
        <p14:creationId xmlns:p14="http://schemas.microsoft.com/office/powerpoint/2010/main" val="10952970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7BFC-0F04-4351-816E-CDFE181A1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Encouragement from one of the founders himself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73F29-D87D-463B-850B-9E3CEB39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F9F436-B5F0-4FDA-A49E-FF019D76C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A6F541-30E0-4686-85C7-3CC2914C5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" t="29130" r="-674" b="-2444"/>
          <a:stretch/>
        </p:blipFill>
        <p:spPr>
          <a:xfrm>
            <a:off x="467484" y="1080000"/>
            <a:ext cx="8256738" cy="214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298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380E-DBB1-4457-AFD4-D0DC820D3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Fork Repository</a:t>
            </a:r>
          </a:p>
        </p:txBody>
      </p:sp>
      <p:pic>
        <p:nvPicPr>
          <p:cNvPr id="7" name="Snagit_SNG84A">
            <a:extLst>
              <a:ext uri="{FF2B5EF4-FFF2-40B4-BE49-F238E27FC236}">
                <a16:creationId xmlns:a16="http://schemas.microsoft.com/office/drawing/2014/main" id="{A0E2620B-2F12-4FC7-B142-4CF8EAB70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0948" y="1972994"/>
            <a:ext cx="7840835" cy="2705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570AC9-BF38-4EBB-88A4-CF27514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5A0C235-7F27-47A5-B79B-1F8357D4C928}"/>
              </a:ext>
            </a:extLst>
          </p:cNvPr>
          <p:cNvSpPr/>
          <p:nvPr/>
        </p:nvSpPr>
        <p:spPr>
          <a:xfrm>
            <a:off x="3466624" y="924762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CA107F-69EE-42CD-A5D8-036F30748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090" y="1036909"/>
            <a:ext cx="704236" cy="518102"/>
          </a:xfrm>
          <a:prstGeom prst="rect">
            <a:avLst/>
          </a:prstGeom>
          <a:noFill/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D2B230-6BAE-4C96-8E59-97F66786F063}"/>
              </a:ext>
            </a:extLst>
          </p:cNvPr>
          <p:cNvSpPr txBox="1"/>
          <p:nvPr/>
        </p:nvSpPr>
        <p:spPr>
          <a:xfrm>
            <a:off x="3558071" y="1456413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3" name="Picture 2" descr="GitHub Logo, history, meaning, symbol, PNG">
            <a:extLst>
              <a:ext uri="{FF2B5EF4-FFF2-40B4-BE49-F238E27FC236}">
                <a16:creationId xmlns:a16="http://schemas.microsoft.com/office/drawing/2014/main" id="{B6F43723-8B44-434F-9ED5-66E1BBB59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55" y="478270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5510373-E8F7-4017-8820-F8985566AC8A}"/>
              </a:ext>
            </a:extLst>
          </p:cNvPr>
          <p:cNvSpPr/>
          <p:nvPr/>
        </p:nvSpPr>
        <p:spPr>
          <a:xfrm>
            <a:off x="6300079" y="920605"/>
            <a:ext cx="1740051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620FC5F-4DED-4A51-A00A-7F4F1AD7D8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177" y="1010526"/>
            <a:ext cx="459784" cy="338260"/>
          </a:xfrm>
          <a:prstGeom prst="rect">
            <a:avLst/>
          </a:prstGeom>
          <a:noFill/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7548BF1-B0B9-45D7-B0D2-29EC1F38F7B2}"/>
              </a:ext>
            </a:extLst>
          </p:cNvPr>
          <p:cNvSpPr txBox="1"/>
          <p:nvPr/>
        </p:nvSpPr>
        <p:spPr>
          <a:xfrm>
            <a:off x="6415488" y="1438707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7" name="Picture 2" descr="GitHub Logo, history, meaning, symbol, PNG">
            <a:extLst>
              <a:ext uri="{FF2B5EF4-FFF2-40B4-BE49-F238E27FC236}">
                <a16:creationId xmlns:a16="http://schemas.microsoft.com/office/drawing/2014/main" id="{BFFF8A29-AFDF-4598-A2E8-17C89D0EA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011" y="474113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4B7E3631-577E-42E7-88D0-0B9E04737DE0}"/>
              </a:ext>
            </a:extLst>
          </p:cNvPr>
          <p:cNvSpPr/>
          <p:nvPr/>
        </p:nvSpPr>
        <p:spPr>
          <a:xfrm>
            <a:off x="5332742" y="1256653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</p:spTree>
    <p:extLst>
      <p:ext uri="{BB962C8B-B14F-4D97-AF65-F5344CB8AC3E}">
        <p14:creationId xmlns:p14="http://schemas.microsoft.com/office/powerpoint/2010/main" val="88542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E7C1C-7D37-4162-9208-A23FDB79D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Repository Fork in my GitHub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522D8-A4B0-4CC3-87C8-9BC2E2BA7A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6BDEAE-3D72-4E92-B716-95C57BE6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5" name="Snagit_SNG838">
            <a:extLst>
              <a:ext uri="{FF2B5EF4-FFF2-40B4-BE49-F238E27FC236}">
                <a16:creationId xmlns:a16="http://schemas.microsoft.com/office/drawing/2014/main" id="{A27A8C8D-D627-48FE-AD79-8B9C203FB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876" y="1127708"/>
            <a:ext cx="7087229" cy="3588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863C300-AB40-4EDD-9A2A-AA7E90D645FB}"/>
              </a:ext>
            </a:extLst>
          </p:cNvPr>
          <p:cNvSpPr/>
          <p:nvPr/>
        </p:nvSpPr>
        <p:spPr>
          <a:xfrm>
            <a:off x="5864611" y="734492"/>
            <a:ext cx="1942622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DA7363-96E4-45BF-AE9A-113308B75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9708" y="824413"/>
            <a:ext cx="459784" cy="338260"/>
          </a:xfrm>
          <a:prstGeom prst="rect">
            <a:avLst/>
          </a:prstGeom>
          <a:noFill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07D5A9E-A0A5-4E0B-B9C4-F6ABC34C0FD5}"/>
              </a:ext>
            </a:extLst>
          </p:cNvPr>
          <p:cNvSpPr txBox="1"/>
          <p:nvPr/>
        </p:nvSpPr>
        <p:spPr>
          <a:xfrm>
            <a:off x="5980019" y="1252594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9" name="Picture 2" descr="GitHub Logo, history, meaning, symbol, PNG">
            <a:extLst>
              <a:ext uri="{FF2B5EF4-FFF2-40B4-BE49-F238E27FC236}">
                <a16:creationId xmlns:a16="http://schemas.microsoft.com/office/drawing/2014/main" id="{DF78EF85-BE3E-4C4A-9A5D-28129F9F1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542" y="288000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6040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BF022-A073-4DEC-BC73-CADB0A3AB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up local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AAC94-E6BC-4082-9DE7-F4FFB7616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WSL2 + Ubuntu</a:t>
            </a:r>
          </a:p>
          <a:p>
            <a:r>
              <a:rPr lang="en-US" dirty="0"/>
              <a:t>Go Runtime</a:t>
            </a:r>
          </a:p>
          <a:p>
            <a:r>
              <a:rPr lang="en-US" dirty="0"/>
              <a:t>VS Code with Go extensions</a:t>
            </a:r>
          </a:p>
          <a:p>
            <a:r>
              <a:rPr lang="en-US" dirty="0"/>
              <a:t>Clone Repository Fork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DF6C7-7EE7-443D-BCE2-026DE2DC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32D7DE1-35E9-49CD-9532-6CE2AF5997C7}"/>
              </a:ext>
            </a:extLst>
          </p:cNvPr>
          <p:cNvSpPr/>
          <p:nvPr/>
        </p:nvSpPr>
        <p:spPr>
          <a:xfrm>
            <a:off x="5204652" y="1090485"/>
            <a:ext cx="1846937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9EA2A-08E3-47A4-BBC4-58B27B713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9750" y="1180406"/>
            <a:ext cx="459784" cy="33826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BF303F-B6C1-4E1A-9218-ED2C616B2FE2}"/>
              </a:ext>
            </a:extLst>
          </p:cNvPr>
          <p:cNvSpPr txBox="1"/>
          <p:nvPr/>
        </p:nvSpPr>
        <p:spPr>
          <a:xfrm>
            <a:off x="5320061" y="1608587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3AC819C6-C554-43F0-A204-6F618D3EC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584" y="643993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8B46653-0D95-487B-AE20-8AAADE589E01}"/>
              </a:ext>
            </a:extLst>
          </p:cNvPr>
          <p:cNvSpPr/>
          <p:nvPr/>
        </p:nvSpPr>
        <p:spPr>
          <a:xfrm>
            <a:off x="4022444" y="3237906"/>
            <a:ext cx="4660237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46ECCC-EDAB-4244-A8DD-D99E45837EC5}"/>
              </a:ext>
            </a:extLst>
          </p:cNvPr>
          <p:cNvSpPr txBox="1"/>
          <p:nvPr/>
        </p:nvSpPr>
        <p:spPr>
          <a:xfrm>
            <a:off x="4022444" y="4794023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my laptop</a:t>
            </a:r>
          </a:p>
        </p:txBody>
      </p:sp>
      <p:pic>
        <p:nvPicPr>
          <p:cNvPr id="13" name="Picture 2" descr="Go (programming language) - Wikipedia">
            <a:extLst>
              <a:ext uri="{FF2B5EF4-FFF2-40B4-BE49-F238E27FC236}">
                <a16:creationId xmlns:a16="http://schemas.microsoft.com/office/drawing/2014/main" id="{F1463120-62DC-4AEC-A106-47D998969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5280" y="4180118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C9B006F-E164-46E6-8A6C-EEE7E480A89F}"/>
              </a:ext>
            </a:extLst>
          </p:cNvPr>
          <p:cNvSpPr txBox="1"/>
          <p:nvPr/>
        </p:nvSpPr>
        <p:spPr>
          <a:xfrm>
            <a:off x="5177000" y="357009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6" name="Picture 2" descr="Ubuntu logo">
            <a:extLst>
              <a:ext uri="{FF2B5EF4-FFF2-40B4-BE49-F238E27FC236}">
                <a16:creationId xmlns:a16="http://schemas.microsoft.com/office/drawing/2014/main" id="{28A1A621-3F64-46DB-B1ED-34D8ABE0B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999" y="4172500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1FC0BA54-7492-4FB5-9113-7E3176A2D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078" y="4173357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BEEBBFFC-8D0D-42AA-B3D8-893E7EACB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491" y="4132724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Arrow: Down 36">
            <a:extLst>
              <a:ext uri="{FF2B5EF4-FFF2-40B4-BE49-F238E27FC236}">
                <a16:creationId xmlns:a16="http://schemas.microsoft.com/office/drawing/2014/main" id="{3F696303-CF36-4C00-9448-F8E627C1F8A0}"/>
              </a:ext>
            </a:extLst>
          </p:cNvPr>
          <p:cNvSpPr/>
          <p:nvPr/>
        </p:nvSpPr>
        <p:spPr>
          <a:xfrm>
            <a:off x="5763159" y="2130315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BD9B05-8B3B-4F18-8284-2E7398AB4D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357" y="2099668"/>
            <a:ext cx="2077522" cy="73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34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B07A5C7-D0E4-43F6-82FF-6B35253904C0}"/>
              </a:ext>
            </a:extLst>
          </p:cNvPr>
          <p:cNvSpPr/>
          <p:nvPr/>
        </p:nvSpPr>
        <p:spPr>
          <a:xfrm>
            <a:off x="1085397" y="3178670"/>
            <a:ext cx="5563757" cy="1613513"/>
          </a:xfrm>
          <a:prstGeom prst="rect">
            <a:avLst/>
          </a:prstGeom>
          <a:solidFill>
            <a:srgbClr val="F7FCFF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EE8F8FB-B2F5-4836-91BF-68C032A58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EBE54-2430-490F-9CF3-28AF35E73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26</a:t>
            </a:fld>
            <a:endParaRPr lang="en-NL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DD78B33-3805-4D52-B980-AEA8C3D8A68A}"/>
              </a:ext>
            </a:extLst>
          </p:cNvPr>
          <p:cNvSpPr/>
          <p:nvPr/>
        </p:nvSpPr>
        <p:spPr>
          <a:xfrm>
            <a:off x="2033671" y="672145"/>
            <a:ext cx="4636733" cy="1935825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2C8D71-602A-4E4B-9202-1D4C4B89F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845" y="1010246"/>
            <a:ext cx="2225233" cy="426757"/>
          </a:xfrm>
          <a:prstGeom prst="rect">
            <a:avLst/>
          </a:prstGeom>
        </p:spPr>
      </p:pic>
      <p:pic>
        <p:nvPicPr>
          <p:cNvPr id="6" name="Picture 2" descr="Go (programming language) - Wikipedia">
            <a:extLst>
              <a:ext uri="{FF2B5EF4-FFF2-40B4-BE49-F238E27FC236}">
                <a16:creationId xmlns:a16="http://schemas.microsoft.com/office/drawing/2014/main" id="{B86B44E8-741D-428D-8AF5-0623F3A9C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7721" y="3983876"/>
            <a:ext cx="1731145" cy="64917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57216F6-DB6B-49B1-9366-4D3CF639D7F7}"/>
              </a:ext>
            </a:extLst>
          </p:cNvPr>
          <p:cNvSpPr/>
          <p:nvPr/>
        </p:nvSpPr>
        <p:spPr>
          <a:xfrm>
            <a:off x="3302493" y="3708008"/>
            <a:ext cx="1269507" cy="6416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My Application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130D6B-7641-43B0-AA78-BE8DDDEAB3E4}"/>
              </a:ext>
            </a:extLst>
          </p:cNvPr>
          <p:cNvGrpSpPr/>
          <p:nvPr/>
        </p:nvGrpSpPr>
        <p:grpSpPr>
          <a:xfrm>
            <a:off x="3405649" y="1307766"/>
            <a:ext cx="805942" cy="953482"/>
            <a:chOff x="9019344" y="1468849"/>
            <a:chExt cx="805942" cy="95348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8C461F7-F79B-4912-A281-EF23885080A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2CA8B260-8FC9-42B2-8ACE-C73CDEDEB728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3" name="Freeform 30">
                <a:extLst>
                  <a:ext uri="{FF2B5EF4-FFF2-40B4-BE49-F238E27FC236}">
                    <a16:creationId xmlns:a16="http://schemas.microsoft.com/office/drawing/2014/main" id="{E2380843-AD45-4BC6-9897-5D579158CC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44C153C-43C5-4435-BF25-71F35C6B8D8A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pic>
        <p:nvPicPr>
          <p:cNvPr id="14" name="Snagit_SNG834">
            <a:extLst>
              <a:ext uri="{FF2B5EF4-FFF2-40B4-BE49-F238E27FC236}">
                <a16:creationId xmlns:a16="http://schemas.microsoft.com/office/drawing/2014/main" id="{7D2BD02D-3C4F-4CC8-8694-6CF6C02293E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013"/>
          <a:stretch/>
        </p:blipFill>
        <p:spPr>
          <a:xfrm>
            <a:off x="4020993" y="866303"/>
            <a:ext cx="779880" cy="727772"/>
          </a:xfrm>
          <a:prstGeom prst="rect">
            <a:avLst/>
          </a:prstGeom>
        </p:spPr>
      </p:pic>
      <p:sp>
        <p:nvSpPr>
          <p:cNvPr id="15" name="Arrow: Left 14">
            <a:extLst>
              <a:ext uri="{FF2B5EF4-FFF2-40B4-BE49-F238E27FC236}">
                <a16:creationId xmlns:a16="http://schemas.microsoft.com/office/drawing/2014/main" id="{845F1A76-3582-4B8F-88DC-CFAC5578B7B0}"/>
              </a:ext>
            </a:extLst>
          </p:cNvPr>
          <p:cNvSpPr/>
          <p:nvPr/>
        </p:nvSpPr>
        <p:spPr>
          <a:xfrm>
            <a:off x="4479803" y="3783263"/>
            <a:ext cx="630240" cy="491118"/>
          </a:xfrm>
          <a:prstGeom prst="lef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87EA87C4-C62A-4E63-BF6E-E155ECE7670B}"/>
              </a:ext>
            </a:extLst>
          </p:cNvPr>
          <p:cNvSpPr/>
          <p:nvPr/>
        </p:nvSpPr>
        <p:spPr>
          <a:xfrm>
            <a:off x="5814874" y="3311835"/>
            <a:ext cx="1376039" cy="834501"/>
          </a:xfrm>
          <a:prstGeom prst="wedgeRectCallout">
            <a:avLst>
              <a:gd name="adj1" fmla="val -104704"/>
              <a:gd name="adj2" fmla="val 390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tenancy, user, fingerprint, private key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86BCE00-764B-4933-AA18-63CCDAC0C3D7}"/>
              </a:ext>
            </a:extLst>
          </p:cNvPr>
          <p:cNvCxnSpPr>
            <a:stCxn id="8" idx="0"/>
          </p:cNvCxnSpPr>
          <p:nvPr/>
        </p:nvCxnSpPr>
        <p:spPr>
          <a:xfrm rot="5400000" flipH="1" flipV="1">
            <a:off x="3056745" y="2505850"/>
            <a:ext cx="2082661" cy="321657"/>
          </a:xfrm>
          <a:prstGeom prst="bentConnector3">
            <a:avLst/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4546E3E-C8A7-4563-B808-2E05966929E3}"/>
              </a:ext>
            </a:extLst>
          </p:cNvPr>
          <p:cNvSpPr txBox="1"/>
          <p:nvPr/>
        </p:nvSpPr>
        <p:spPr>
          <a:xfrm>
            <a:off x="2863795" y="2595440"/>
            <a:ext cx="100348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create bucket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892240D-3A32-4774-A45B-704058A2E34B}"/>
              </a:ext>
            </a:extLst>
          </p:cNvPr>
          <p:cNvCxnSpPr/>
          <p:nvPr/>
        </p:nvCxnSpPr>
        <p:spPr>
          <a:xfrm rot="5400000" flipH="1" flipV="1">
            <a:off x="3352244" y="2533577"/>
            <a:ext cx="2082661" cy="321657"/>
          </a:xfrm>
          <a:prstGeom prst="bentConnector3">
            <a:avLst>
              <a:gd name="adj1" fmla="val 32949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4034743-FE5E-4F60-820D-F794F872876E}"/>
              </a:ext>
            </a:extLst>
          </p:cNvPr>
          <p:cNvSpPr txBox="1"/>
          <p:nvPr/>
        </p:nvSpPr>
        <p:spPr>
          <a:xfrm>
            <a:off x="4623601" y="2903359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create object</a:t>
            </a:r>
          </a:p>
        </p:txBody>
      </p:sp>
      <p:sp>
        <p:nvSpPr>
          <p:cNvPr id="23" name="Pentagon 22">
            <a:extLst>
              <a:ext uri="{FF2B5EF4-FFF2-40B4-BE49-F238E27FC236}">
                <a16:creationId xmlns:a16="http://schemas.microsoft.com/office/drawing/2014/main" id="{A479892B-F866-435A-AB03-31E4E665B880}"/>
              </a:ext>
            </a:extLst>
          </p:cNvPr>
          <p:cNvSpPr/>
          <p:nvPr/>
        </p:nvSpPr>
        <p:spPr>
          <a:xfrm>
            <a:off x="4435205" y="1437003"/>
            <a:ext cx="233958" cy="220986"/>
          </a:xfrm>
          <a:prstGeom prst="pentagon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3374FA5-AA9D-4E87-AE56-CEFAA29D7EC2}"/>
              </a:ext>
            </a:extLst>
          </p:cNvPr>
          <p:cNvSpPr txBox="1">
            <a:spLocks/>
          </p:cNvSpPr>
          <p:nvPr/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What I need to develop ….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9890DDE7-6B4B-4254-8CA3-F87F78D0F189}"/>
              </a:ext>
            </a:extLst>
          </p:cNvPr>
          <p:cNvSpPr/>
          <p:nvPr/>
        </p:nvSpPr>
        <p:spPr>
          <a:xfrm>
            <a:off x="2858219" y="3600701"/>
            <a:ext cx="701852" cy="301387"/>
          </a:xfrm>
          <a:prstGeom prst="roundRect">
            <a:avLst/>
          </a:prstGeom>
          <a:solidFill>
            <a:srgbClr val="FF0000"/>
          </a:solidFill>
          <a:ln>
            <a:solidFill>
              <a:srgbClr val="D4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b="1" dirty="0"/>
              <a:t>OCI Go SDK</a:t>
            </a:r>
          </a:p>
        </p:txBody>
      </p:sp>
    </p:spTree>
    <p:extLst>
      <p:ext uri="{BB962C8B-B14F-4D97-AF65-F5344CB8AC3E}">
        <p14:creationId xmlns:p14="http://schemas.microsoft.com/office/powerpoint/2010/main" val="29623089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7F2D09-6B6F-4715-99EA-AD2A37989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branch to develop 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C2BFA7-3BC9-4595-9078-4E639CB5B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C6FC689-3C77-44C4-A5F9-05C35AE3E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26C383C-DCDC-4DFB-A8B9-516F93762B86}"/>
              </a:ext>
            </a:extLst>
          </p:cNvPr>
          <p:cNvSpPr/>
          <p:nvPr/>
        </p:nvSpPr>
        <p:spPr>
          <a:xfrm>
            <a:off x="2412587" y="3206207"/>
            <a:ext cx="6455874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BDD364-A550-4AC4-9EF7-A3A6CF5C151B}"/>
              </a:ext>
            </a:extLst>
          </p:cNvPr>
          <p:cNvSpPr txBox="1"/>
          <p:nvPr/>
        </p:nvSpPr>
        <p:spPr>
          <a:xfrm>
            <a:off x="2412587" y="4762324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my laptop</a:t>
            </a:r>
          </a:p>
        </p:txBody>
      </p:sp>
      <p:pic>
        <p:nvPicPr>
          <p:cNvPr id="7" name="Picture 2" descr="Go (programming language) - Wikipedia">
            <a:extLst>
              <a:ext uri="{FF2B5EF4-FFF2-40B4-BE49-F238E27FC236}">
                <a16:creationId xmlns:a16="http://schemas.microsoft.com/office/drawing/2014/main" id="{74F2D831-458B-43F9-B05D-2FA9C6E5C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15423" y="4148419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D65E52-51D1-4924-A8E6-0586AEE0BD80}"/>
              </a:ext>
            </a:extLst>
          </p:cNvPr>
          <p:cNvSpPr txBox="1"/>
          <p:nvPr/>
        </p:nvSpPr>
        <p:spPr>
          <a:xfrm>
            <a:off x="3567143" y="3538392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9" name="Picture 2" descr="Ubuntu logo">
            <a:extLst>
              <a:ext uri="{FF2B5EF4-FFF2-40B4-BE49-F238E27FC236}">
                <a16:creationId xmlns:a16="http://schemas.microsoft.com/office/drawing/2014/main" id="{6F395864-A220-4BD3-98AC-01BB5F6F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142" y="4140801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C9D0E2A7-659F-44DE-B819-3599ABF2A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221" y="4141658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8697AD67-8B8F-4624-9770-D6456F7CB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634" y="4101025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2840FA6-DD5B-4B60-A27A-9ACD591770DF}"/>
              </a:ext>
            </a:extLst>
          </p:cNvPr>
          <p:cNvSpPr/>
          <p:nvPr/>
        </p:nvSpPr>
        <p:spPr>
          <a:xfrm>
            <a:off x="5160800" y="3490179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3D7D8A-8129-4D52-AA88-5FA14F0EDE0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995300" y="3379564"/>
            <a:ext cx="2491419" cy="541067"/>
          </a:xfrm>
          <a:prstGeom prst="rect">
            <a:avLst/>
          </a:prstGeom>
        </p:spPr>
      </p:pic>
      <p:sp>
        <p:nvSpPr>
          <p:cNvPr id="15" name="Arrow: Up 14">
            <a:extLst>
              <a:ext uri="{FF2B5EF4-FFF2-40B4-BE49-F238E27FC236}">
                <a16:creationId xmlns:a16="http://schemas.microsoft.com/office/drawing/2014/main" id="{016023DB-65AF-49ED-913C-81ADE4F794BD}"/>
              </a:ext>
            </a:extLst>
          </p:cNvPr>
          <p:cNvSpPr/>
          <p:nvPr/>
        </p:nvSpPr>
        <p:spPr>
          <a:xfrm>
            <a:off x="6244903" y="3904380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BCB23B-D6D8-40DC-8BF5-0DF0DF6AD270}"/>
              </a:ext>
            </a:extLst>
          </p:cNvPr>
          <p:cNvSpPr txBox="1"/>
          <p:nvPr/>
        </p:nvSpPr>
        <p:spPr>
          <a:xfrm>
            <a:off x="5947164" y="4320631"/>
            <a:ext cx="9473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Code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935AF851-B64C-4293-B18D-6E0029C399E0}"/>
              </a:ext>
            </a:extLst>
          </p:cNvPr>
          <p:cNvSpPr/>
          <p:nvPr/>
        </p:nvSpPr>
        <p:spPr>
          <a:xfrm>
            <a:off x="7764873" y="3913173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75DA6A-76DE-4BC8-B148-83FB1DD4911D}"/>
              </a:ext>
            </a:extLst>
          </p:cNvPr>
          <p:cNvSpPr txBox="1"/>
          <p:nvPr/>
        </p:nvSpPr>
        <p:spPr>
          <a:xfrm>
            <a:off x="7467134" y="4329424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r>
              <a:rPr lang="en-US" sz="1300" dirty="0"/>
              <a:t>(with sign-off)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F620207-C3E3-4CAE-8E67-1E1B97B443EE}"/>
              </a:ext>
            </a:extLst>
          </p:cNvPr>
          <p:cNvSpPr txBox="1"/>
          <p:nvPr/>
        </p:nvSpPr>
        <p:spPr>
          <a:xfrm>
            <a:off x="6564168" y="3577814"/>
            <a:ext cx="1551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8FD873-047B-4F02-99F3-C4D86D9992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184" y="764892"/>
            <a:ext cx="7541136" cy="225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34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B772-491A-4386-968E-501B0FC9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Test, Create Code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04A17B2-3C97-42E3-96C5-FC75F8F93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97516" y="2020962"/>
            <a:ext cx="2712955" cy="265961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3319E-E2E7-41D1-AE75-157FF427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718725-4F44-44D8-9ADF-CABBCF463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922351"/>
            <a:ext cx="2188423" cy="94722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DAFDF46-88AE-475B-84A8-C819EBD96DEA}"/>
              </a:ext>
            </a:extLst>
          </p:cNvPr>
          <p:cNvGrpSpPr/>
          <p:nvPr/>
        </p:nvGrpSpPr>
        <p:grpSpPr>
          <a:xfrm>
            <a:off x="2973757" y="988059"/>
            <a:ext cx="3021840" cy="2884680"/>
            <a:chOff x="2973757" y="988059"/>
            <a:chExt cx="3021840" cy="288468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BE8D490-8970-435B-9A10-CF10EF864A87}"/>
                    </a:ext>
                  </a:extLst>
                </p14:cNvPr>
                <p14:cNvContentPartPr/>
                <p14:nvPr/>
              </p14:nvContentPartPr>
              <p14:xfrm>
                <a:off x="3022357" y="1462539"/>
                <a:ext cx="2973240" cy="2410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BE8D490-8970-435B-9A10-CF10EF864A8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959357" y="1399539"/>
                  <a:ext cx="3098880" cy="253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6419A6D-AA9C-4292-91EC-ABC61AB82F85}"/>
                    </a:ext>
                  </a:extLst>
                </p14:cNvPr>
                <p14:cNvContentPartPr/>
                <p14:nvPr/>
              </p14:nvContentPartPr>
              <p14:xfrm>
                <a:off x="2973757" y="988059"/>
                <a:ext cx="547920" cy="482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6419A6D-AA9C-4292-91EC-ABC61AB82F8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10757" y="925059"/>
                  <a:ext cx="67356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0AD0DEE-C791-4E93-8A9D-1F7D585FAFDB}"/>
                    </a:ext>
                  </a:extLst>
                </p14:cNvPr>
                <p14:cNvContentPartPr/>
                <p14:nvPr/>
              </p14:nvContentPartPr>
              <p14:xfrm>
                <a:off x="2980957" y="1391259"/>
                <a:ext cx="322920" cy="597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0AD0DEE-C791-4E93-8A9D-1F7D585FAFD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918317" y="1328619"/>
                  <a:ext cx="448560" cy="722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3639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9B772-491A-4386-968E-501B0FC97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Test, Create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55F6D5-844C-4D94-806A-D0878B556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levels of testing</a:t>
            </a:r>
          </a:p>
          <a:p>
            <a:pPr lvl="1"/>
            <a:r>
              <a:rPr lang="en-US" dirty="0"/>
              <a:t>Unit Testing (with Mock OCI interactor)</a:t>
            </a:r>
          </a:p>
          <a:p>
            <a:pPr lvl="1"/>
            <a:r>
              <a:rPr lang="en-US" dirty="0"/>
              <a:t>Integration Testing (actually talking to OCI environment)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53319E-E2E7-41D1-AE75-157FF427B8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7B0A3E-26FA-452C-A0D2-6CE561604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167" y="2115047"/>
            <a:ext cx="7083547" cy="2532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7082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E8C7A-9DB8-465C-A61D-9AABF2397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0BCA1-9590-4766-AFE5-BA49E0B208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many open source products did you inspect the source of?</a:t>
            </a:r>
          </a:p>
          <a:p>
            <a:r>
              <a:rPr lang="en-US" dirty="0"/>
              <a:t>For how many open source products did you change code?</a:t>
            </a:r>
          </a:p>
          <a:p>
            <a:pPr lvl="1"/>
            <a:r>
              <a:rPr lang="en-US" dirty="0"/>
              <a:t>and submitted it?</a:t>
            </a:r>
          </a:p>
          <a:p>
            <a:r>
              <a:rPr lang="en-US" dirty="0"/>
              <a:t>For how many did you:</a:t>
            </a:r>
          </a:p>
          <a:p>
            <a:pPr lvl="1"/>
            <a:r>
              <a:rPr lang="en-US" dirty="0"/>
              <a:t>file issues &amp; enhancement requests</a:t>
            </a:r>
          </a:p>
          <a:p>
            <a:pPr lvl="1"/>
            <a:r>
              <a:rPr lang="en-US" dirty="0"/>
              <a:t>contribute to documentation</a:t>
            </a:r>
          </a:p>
          <a:p>
            <a:pPr lvl="1"/>
            <a:r>
              <a:rPr lang="en-US" dirty="0"/>
              <a:t>submitted examples or test cases</a:t>
            </a:r>
          </a:p>
          <a:p>
            <a:r>
              <a:rPr lang="en-US" dirty="0"/>
              <a:t>About how many did you</a:t>
            </a:r>
          </a:p>
          <a:p>
            <a:pPr lvl="1"/>
            <a:r>
              <a:rPr lang="en-US" dirty="0"/>
              <a:t>present</a:t>
            </a:r>
          </a:p>
          <a:p>
            <a:pPr lvl="1"/>
            <a:r>
              <a:rPr lang="en-US" dirty="0"/>
              <a:t>blog</a:t>
            </a:r>
          </a:p>
          <a:p>
            <a:pPr lvl="1"/>
            <a:r>
              <a:rPr lang="en-US" dirty="0"/>
              <a:t>Tweet?</a:t>
            </a:r>
          </a:p>
          <a:p>
            <a:r>
              <a:rPr lang="en-US" dirty="0"/>
              <a:t>How many open source products did you make use of?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66435-60AF-4D09-8A31-2771022F2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5122" name="Picture 2" descr="News quiz for week ending 2/19/16">
            <a:extLst>
              <a:ext uri="{FF2B5EF4-FFF2-40B4-BE49-F238E27FC236}">
                <a16:creationId xmlns:a16="http://schemas.microsoft.com/office/drawing/2014/main" id="{77E5B65D-9398-4D95-B36F-38B7B31BC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52" y="1819530"/>
            <a:ext cx="3092099" cy="20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5550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47332-E707-440B-B7D1-51DA148D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Formatting and Linting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76BF7-B2D3-484E-8776-A46D07E6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Apply formatting rules for uniform code layout</a:t>
            </a:r>
          </a:p>
          <a:p>
            <a:pPr lvl="1"/>
            <a:r>
              <a:rPr lang="en-US" dirty="0"/>
              <a:t>[also] to facilitate compare and merge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Check Code Quality against rules</a:t>
            </a:r>
          </a:p>
          <a:p>
            <a:endParaRPr lang="en-US" dirty="0"/>
          </a:p>
          <a:p>
            <a:pPr marL="0" indent="0">
              <a:buNone/>
              <a:tabLst>
                <a:tab pos="111125" algn="l"/>
              </a:tabLst>
            </a:pP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formatting, commenting, complexity of functions, variable naming, (un)reachable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D76416-CB1F-4E79-9E04-9D2949FB2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F3E2C6E-173B-4A62-9E47-507809595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07" y="2054604"/>
            <a:ext cx="5521616" cy="66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005D2E-3C8E-492F-A936-CB4546F10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2380" y="3125267"/>
            <a:ext cx="6003235" cy="1824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C2DBF1-457A-4DCB-A741-1C672C724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9835" y="830374"/>
            <a:ext cx="3967450" cy="4992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84549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4D270-A87F-4F0B-AC1A-06F9CE7F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Add, Commit,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B36699-5A7E-42BC-9AA4-427F3643E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changed files to change set</a:t>
            </a:r>
          </a:p>
          <a:p>
            <a:r>
              <a:rPr lang="en-US" dirty="0"/>
              <a:t>Commit change set - with Sign Off</a:t>
            </a:r>
          </a:p>
          <a:p>
            <a:r>
              <a:rPr lang="en-US" dirty="0"/>
              <a:t>Push Changes - to Repository Fork </a:t>
            </a:r>
            <a:br>
              <a:rPr lang="en-US" dirty="0"/>
            </a:br>
            <a:r>
              <a:rPr lang="en-US" dirty="0"/>
              <a:t>on GitHub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BE04D7-972F-46BE-B97E-59D7BBC09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DF9D59-B687-44D1-B382-B8D9A84C2DFC}"/>
              </a:ext>
            </a:extLst>
          </p:cNvPr>
          <p:cNvSpPr/>
          <p:nvPr/>
        </p:nvSpPr>
        <p:spPr>
          <a:xfrm>
            <a:off x="4382864" y="1145528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41A4C3-0763-4F42-A595-C63B0E0E4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7962" y="1235449"/>
            <a:ext cx="459784" cy="33826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E1669B-7995-4458-BAF4-CB0F8E5077EC}"/>
              </a:ext>
            </a:extLst>
          </p:cNvPr>
          <p:cNvSpPr txBox="1"/>
          <p:nvPr/>
        </p:nvSpPr>
        <p:spPr>
          <a:xfrm>
            <a:off x="4498273" y="1663630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DE5A7F87-9D92-4983-BDC1-469366FF7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796" y="699036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332ED66-BBD6-4030-B0B0-F62166D35E3E}"/>
              </a:ext>
            </a:extLst>
          </p:cNvPr>
          <p:cNvSpPr/>
          <p:nvPr/>
        </p:nvSpPr>
        <p:spPr>
          <a:xfrm>
            <a:off x="3200656" y="3292949"/>
            <a:ext cx="5883301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Go (programming language) - Wikipedia">
            <a:extLst>
              <a:ext uri="{FF2B5EF4-FFF2-40B4-BE49-F238E27FC236}">
                <a16:creationId xmlns:a16="http://schemas.microsoft.com/office/drawing/2014/main" id="{05C79442-F5B8-4DE0-A08A-4B26D9958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3492" y="4235161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1AA940E-3AF9-429E-86EA-807475F02BDF}"/>
              </a:ext>
            </a:extLst>
          </p:cNvPr>
          <p:cNvSpPr txBox="1"/>
          <p:nvPr/>
        </p:nvSpPr>
        <p:spPr>
          <a:xfrm>
            <a:off x="4355212" y="3625134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6" name="Picture 2" descr="Ubuntu logo">
            <a:extLst>
              <a:ext uri="{FF2B5EF4-FFF2-40B4-BE49-F238E27FC236}">
                <a16:creationId xmlns:a16="http://schemas.microsoft.com/office/drawing/2014/main" id="{257F4356-06AB-43AB-8BCB-D7FCB7F4D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11" y="4227543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F5351557-CCAE-4130-BA47-860CBCC73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290" y="4228400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7785C32F-0178-4AAB-83B8-05B823EFF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703" y="4187767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F159236-E447-4EC3-A838-0AED7221E870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74484" y="3466306"/>
            <a:ext cx="2491419" cy="541067"/>
          </a:xfrm>
          <a:prstGeom prst="rect">
            <a:avLst/>
          </a:prstGeom>
        </p:spPr>
      </p:pic>
      <p:sp>
        <p:nvSpPr>
          <p:cNvPr id="22" name="Arrow: Up 21">
            <a:extLst>
              <a:ext uri="{FF2B5EF4-FFF2-40B4-BE49-F238E27FC236}">
                <a16:creationId xmlns:a16="http://schemas.microsoft.com/office/drawing/2014/main" id="{0EDD9399-B47C-463C-ACE6-E44E6BFAD8FF}"/>
              </a:ext>
            </a:extLst>
          </p:cNvPr>
          <p:cNvSpPr/>
          <p:nvPr/>
        </p:nvSpPr>
        <p:spPr>
          <a:xfrm>
            <a:off x="6524087" y="3991122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01375D0-9E1B-40A0-8757-8DDC36E130F3}"/>
              </a:ext>
            </a:extLst>
          </p:cNvPr>
          <p:cNvSpPr txBox="1"/>
          <p:nvPr/>
        </p:nvSpPr>
        <p:spPr>
          <a:xfrm>
            <a:off x="6226348" y="4407373"/>
            <a:ext cx="14548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Test &amp; Code</a:t>
            </a: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26A57997-20D3-4C18-A63E-49B92920D7A7}"/>
              </a:ext>
            </a:extLst>
          </p:cNvPr>
          <p:cNvSpPr/>
          <p:nvPr/>
        </p:nvSpPr>
        <p:spPr>
          <a:xfrm>
            <a:off x="8044057" y="3999915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C25E49-70D5-4BFD-BC6B-8BE0BF4D36AC}"/>
              </a:ext>
            </a:extLst>
          </p:cNvPr>
          <p:cNvSpPr txBox="1"/>
          <p:nvPr/>
        </p:nvSpPr>
        <p:spPr>
          <a:xfrm>
            <a:off x="7746318" y="4416166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r>
              <a:rPr lang="en-US" sz="1300" dirty="0"/>
              <a:t>(with sign-off)</a:t>
            </a: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91230DEE-E652-40CF-AAE3-F9491C2D341B}"/>
              </a:ext>
            </a:extLst>
          </p:cNvPr>
          <p:cNvSpPr/>
          <p:nvPr/>
        </p:nvSpPr>
        <p:spPr>
          <a:xfrm rot="16200000">
            <a:off x="6867974" y="2215509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B9D1A865-AC38-4A1F-93F2-5ED9E2E37262}"/>
              </a:ext>
            </a:extLst>
          </p:cNvPr>
          <p:cNvSpPr/>
          <p:nvPr/>
        </p:nvSpPr>
        <p:spPr>
          <a:xfrm>
            <a:off x="7412206" y="2929012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F67F9F-3B13-4A3C-96DB-259ADD158690}"/>
              </a:ext>
            </a:extLst>
          </p:cNvPr>
          <p:cNvSpPr txBox="1"/>
          <p:nvPr/>
        </p:nvSpPr>
        <p:spPr>
          <a:xfrm>
            <a:off x="7339355" y="3293800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137B6F9-99B1-4633-8F5D-01533D70EC7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91692" y="1410803"/>
            <a:ext cx="1235431" cy="541067"/>
          </a:xfrm>
          <a:prstGeom prst="rect">
            <a:avLst/>
          </a:prstGeom>
        </p:spPr>
      </p:pic>
      <p:sp>
        <p:nvSpPr>
          <p:cNvPr id="36" name="Arrow: Down 35">
            <a:extLst>
              <a:ext uri="{FF2B5EF4-FFF2-40B4-BE49-F238E27FC236}">
                <a16:creationId xmlns:a16="http://schemas.microsoft.com/office/drawing/2014/main" id="{1974C132-AD4E-4305-B04D-2AF0BD38DF3E}"/>
              </a:ext>
            </a:extLst>
          </p:cNvPr>
          <p:cNvSpPr/>
          <p:nvPr/>
        </p:nvSpPr>
        <p:spPr>
          <a:xfrm>
            <a:off x="4941371" y="2185358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DD2D3C0-E475-464E-93E7-C80D681995AC}"/>
              </a:ext>
            </a:extLst>
          </p:cNvPr>
          <p:cNvSpPr txBox="1"/>
          <p:nvPr/>
        </p:nvSpPr>
        <p:spPr>
          <a:xfrm>
            <a:off x="6843352" y="3664556"/>
            <a:ext cx="1551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F63C0D3-CA37-4ED5-8086-36969E651F12}"/>
              </a:ext>
            </a:extLst>
          </p:cNvPr>
          <p:cNvSpPr txBox="1"/>
          <p:nvPr/>
        </p:nvSpPr>
        <p:spPr>
          <a:xfrm>
            <a:off x="6564479" y="1591213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</p:spTree>
    <p:extLst>
      <p:ext uri="{BB962C8B-B14F-4D97-AF65-F5344CB8AC3E}">
        <p14:creationId xmlns:p14="http://schemas.microsoft.com/office/powerpoint/2010/main" val="1126410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91F76-6CF3-4A1D-A923-F8526ADB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6074" y="5007903"/>
            <a:ext cx="3240000" cy="108000"/>
          </a:xfrm>
        </p:spPr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61AC79F-ACD9-4B44-B8DF-75CA89FA4B60}"/>
              </a:ext>
            </a:extLst>
          </p:cNvPr>
          <p:cNvSpPr/>
          <p:nvPr/>
        </p:nvSpPr>
        <p:spPr>
          <a:xfrm>
            <a:off x="1402626" y="410760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2AB0D0-B33D-4ED7-B717-290870AB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7724" y="500681"/>
            <a:ext cx="459784" cy="338260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C174D-02A0-45CA-A203-91E2D77ADAEC}"/>
              </a:ext>
            </a:extLst>
          </p:cNvPr>
          <p:cNvSpPr txBox="1"/>
          <p:nvPr/>
        </p:nvSpPr>
        <p:spPr>
          <a:xfrm>
            <a:off x="1518035" y="928862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889164ED-DCFF-4F28-9055-03BDAB70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58" y="-35732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B2971C8-185F-4DA6-B07F-276FD912F0CB}"/>
              </a:ext>
            </a:extLst>
          </p:cNvPr>
          <p:cNvSpPr/>
          <p:nvPr/>
        </p:nvSpPr>
        <p:spPr>
          <a:xfrm>
            <a:off x="220418" y="2558181"/>
            <a:ext cx="5883301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Go (programming language) - Wikipedia">
            <a:extLst>
              <a:ext uri="{FF2B5EF4-FFF2-40B4-BE49-F238E27FC236}">
                <a16:creationId xmlns:a16="http://schemas.microsoft.com/office/drawing/2014/main" id="{3F863E3C-59D2-4921-A1EE-C1CDB4E0C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3254" y="3500393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3D1D3F-3DB2-4F61-9932-2A149F0279E4}"/>
              </a:ext>
            </a:extLst>
          </p:cNvPr>
          <p:cNvSpPr txBox="1"/>
          <p:nvPr/>
        </p:nvSpPr>
        <p:spPr>
          <a:xfrm>
            <a:off x="1374974" y="2890366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2" name="Picture 2" descr="Ubuntu logo">
            <a:extLst>
              <a:ext uri="{FF2B5EF4-FFF2-40B4-BE49-F238E27FC236}">
                <a16:creationId xmlns:a16="http://schemas.microsoft.com/office/drawing/2014/main" id="{2FFB1B1E-CBFB-447A-9F62-F7DEBABF8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73" y="3492775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C5EEE6C9-007D-4486-BFE0-D8511C513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052" y="3493632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27ABD037-16EA-4C0F-AC0E-F7D754B96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65" y="3452999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5E30222-99CE-4F70-8E3C-09831631376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94246" y="2731538"/>
            <a:ext cx="2491419" cy="541067"/>
          </a:xfrm>
          <a:prstGeom prst="rect">
            <a:avLst/>
          </a:prstGeom>
        </p:spPr>
      </p:pic>
      <p:sp>
        <p:nvSpPr>
          <p:cNvPr id="16" name="Arrow: Up 15">
            <a:extLst>
              <a:ext uri="{FF2B5EF4-FFF2-40B4-BE49-F238E27FC236}">
                <a16:creationId xmlns:a16="http://schemas.microsoft.com/office/drawing/2014/main" id="{A352A092-EF6E-4050-B7BE-918857FAE019}"/>
              </a:ext>
            </a:extLst>
          </p:cNvPr>
          <p:cNvSpPr/>
          <p:nvPr/>
        </p:nvSpPr>
        <p:spPr>
          <a:xfrm>
            <a:off x="3543849" y="3256354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73F71B0-EC71-45A7-9A76-D216D6E6019C}"/>
              </a:ext>
            </a:extLst>
          </p:cNvPr>
          <p:cNvSpPr txBox="1"/>
          <p:nvPr/>
        </p:nvSpPr>
        <p:spPr>
          <a:xfrm>
            <a:off x="3246110" y="3672605"/>
            <a:ext cx="14548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Test &amp; Code</a:t>
            </a:r>
          </a:p>
        </p:txBody>
      </p:sp>
      <p:sp>
        <p:nvSpPr>
          <p:cNvPr id="18" name="Arrow: Up 17">
            <a:extLst>
              <a:ext uri="{FF2B5EF4-FFF2-40B4-BE49-F238E27FC236}">
                <a16:creationId xmlns:a16="http://schemas.microsoft.com/office/drawing/2014/main" id="{CFB119EC-4EFE-4CE0-A73E-B1D9FF69D46D}"/>
              </a:ext>
            </a:extLst>
          </p:cNvPr>
          <p:cNvSpPr/>
          <p:nvPr/>
        </p:nvSpPr>
        <p:spPr>
          <a:xfrm>
            <a:off x="5063819" y="326514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04FF7C-76AC-49C0-A7B8-E062EEECB2FA}"/>
              </a:ext>
            </a:extLst>
          </p:cNvPr>
          <p:cNvSpPr txBox="1"/>
          <p:nvPr/>
        </p:nvSpPr>
        <p:spPr>
          <a:xfrm>
            <a:off x="4766080" y="3681398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r>
              <a:rPr lang="en-US" sz="1300" dirty="0"/>
              <a:t>(with sign-off)</a:t>
            </a:r>
          </a:p>
        </p:txBody>
      </p:sp>
      <p:sp>
        <p:nvSpPr>
          <p:cNvPr id="20" name="Arrow: Bent-Up 19">
            <a:extLst>
              <a:ext uri="{FF2B5EF4-FFF2-40B4-BE49-F238E27FC236}">
                <a16:creationId xmlns:a16="http://schemas.microsoft.com/office/drawing/2014/main" id="{52BA55E3-4033-4CEF-AE98-8CFDFC75109D}"/>
              </a:ext>
            </a:extLst>
          </p:cNvPr>
          <p:cNvSpPr/>
          <p:nvPr/>
        </p:nvSpPr>
        <p:spPr>
          <a:xfrm rot="16200000">
            <a:off x="3887736" y="1480741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0600BAAB-49E9-4C56-934F-BD8FCD03EE3A}"/>
              </a:ext>
            </a:extLst>
          </p:cNvPr>
          <p:cNvSpPr/>
          <p:nvPr/>
        </p:nvSpPr>
        <p:spPr>
          <a:xfrm>
            <a:off x="4431968" y="2194244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F67710-EF75-484F-92D0-CEA5296152FA}"/>
              </a:ext>
            </a:extLst>
          </p:cNvPr>
          <p:cNvSpPr txBox="1"/>
          <p:nvPr/>
        </p:nvSpPr>
        <p:spPr>
          <a:xfrm>
            <a:off x="4359117" y="2559032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813430D-0E7B-49ED-9D8C-A169F77CBCA1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454" y="676035"/>
            <a:ext cx="1235431" cy="541067"/>
          </a:xfrm>
          <a:prstGeom prst="rect">
            <a:avLst/>
          </a:prstGeom>
        </p:spPr>
      </p:pic>
      <p:sp>
        <p:nvSpPr>
          <p:cNvPr id="24" name="Arrow: Down 23">
            <a:extLst>
              <a:ext uri="{FF2B5EF4-FFF2-40B4-BE49-F238E27FC236}">
                <a16:creationId xmlns:a16="http://schemas.microsoft.com/office/drawing/2014/main" id="{F4DD974C-5840-4DF7-8FB0-CF78F4A6051D}"/>
              </a:ext>
            </a:extLst>
          </p:cNvPr>
          <p:cNvSpPr/>
          <p:nvPr/>
        </p:nvSpPr>
        <p:spPr>
          <a:xfrm>
            <a:off x="1961133" y="1450590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2B16D6-FD92-420A-83CE-A3B7B3DEC55C}"/>
              </a:ext>
            </a:extLst>
          </p:cNvPr>
          <p:cNvSpPr txBox="1"/>
          <p:nvPr/>
        </p:nvSpPr>
        <p:spPr>
          <a:xfrm>
            <a:off x="3863114" y="2929788"/>
            <a:ext cx="1551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55BB17-9776-425D-BE13-3AC90758806B}"/>
              </a:ext>
            </a:extLst>
          </p:cNvPr>
          <p:cNvSpPr txBox="1"/>
          <p:nvPr/>
        </p:nvSpPr>
        <p:spPr>
          <a:xfrm>
            <a:off x="3584241" y="856445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pic>
        <p:nvPicPr>
          <p:cNvPr id="30" name="Snagit_SNG821">
            <a:extLst>
              <a:ext uri="{FF2B5EF4-FFF2-40B4-BE49-F238E27FC236}">
                <a16:creationId xmlns:a16="http://schemas.microsoft.com/office/drawing/2014/main" id="{5E241083-1B50-444E-90ED-D1FAABD917A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51395"/>
          <a:stretch/>
        </p:blipFill>
        <p:spPr>
          <a:xfrm>
            <a:off x="3991212" y="4067888"/>
            <a:ext cx="5087152" cy="561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Snagit_SNG824">
            <a:extLst>
              <a:ext uri="{FF2B5EF4-FFF2-40B4-BE49-F238E27FC236}">
                <a16:creationId xmlns:a16="http://schemas.microsoft.com/office/drawing/2014/main" id="{A7C4ABE3-A420-430B-94EB-A4D469952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40540" y="1456289"/>
            <a:ext cx="4915168" cy="674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Snagit_SNG81D">
            <a:extLst>
              <a:ext uri="{FF2B5EF4-FFF2-40B4-BE49-F238E27FC236}">
                <a16:creationId xmlns:a16="http://schemas.microsoft.com/office/drawing/2014/main" id="{C56D2584-E8C5-44EF-A989-52E1A88355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1"/>
          <a:srcRect r="47232" b="67547"/>
          <a:stretch/>
        </p:blipFill>
        <p:spPr>
          <a:xfrm>
            <a:off x="780657" y="4255120"/>
            <a:ext cx="3095692" cy="5645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Snagit_SNG81E">
            <a:extLst>
              <a:ext uri="{FF2B5EF4-FFF2-40B4-BE49-F238E27FC236}">
                <a16:creationId xmlns:a16="http://schemas.microsoft.com/office/drawing/2014/main" id="{B460E9EA-421B-4265-AC4F-EAC829E0F4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63132" y="115080"/>
            <a:ext cx="1737074" cy="838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8248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E91F76-6CF3-4A1D-A923-F8526ADBD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36074" y="5007903"/>
            <a:ext cx="3240000" cy="108000"/>
          </a:xfrm>
        </p:spPr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34" name="Snagit_SNG81E">
            <a:extLst>
              <a:ext uri="{FF2B5EF4-FFF2-40B4-BE49-F238E27FC236}">
                <a16:creationId xmlns:a16="http://schemas.microsoft.com/office/drawing/2014/main" id="{B460E9EA-421B-4265-AC4F-EAC829E0F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27" y="790582"/>
            <a:ext cx="8447416" cy="4077185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7C2A5D31-25BD-4441-8279-489EB19E4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Changes have landed in GitHub – branch in forked repo</a:t>
            </a:r>
          </a:p>
        </p:txBody>
      </p:sp>
    </p:spTree>
    <p:extLst>
      <p:ext uri="{BB962C8B-B14F-4D97-AF65-F5344CB8AC3E}">
        <p14:creationId xmlns:p14="http://schemas.microsoft.com/office/powerpoint/2010/main" val="7244749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the big PR!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9F6F6BA0-BC74-4640-8DBA-597C25036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8AD786A-D09C-4295-964A-72A40732D742}"/>
              </a:ext>
            </a:extLst>
          </p:cNvPr>
          <p:cNvSpPr/>
          <p:nvPr/>
        </p:nvSpPr>
        <p:spPr>
          <a:xfrm>
            <a:off x="1510820" y="1874702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2" descr="GitHub Logo, history, meaning, symbol, PNG">
            <a:extLst>
              <a:ext uri="{FF2B5EF4-FFF2-40B4-BE49-F238E27FC236}">
                <a16:creationId xmlns:a16="http://schemas.microsoft.com/office/drawing/2014/main" id="{EC2C5847-6E99-4DF0-A838-DF3C7376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751" y="1428210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67C3694-C9A1-499B-BC35-4E1A88EA6B7A}"/>
              </a:ext>
            </a:extLst>
          </p:cNvPr>
          <p:cNvSpPr/>
          <p:nvPr/>
        </p:nvSpPr>
        <p:spPr>
          <a:xfrm>
            <a:off x="4344275" y="1870545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GitHub Logo, history, meaning, symbol, PNG">
            <a:extLst>
              <a:ext uri="{FF2B5EF4-FFF2-40B4-BE49-F238E27FC236}">
                <a16:creationId xmlns:a16="http://schemas.microsoft.com/office/drawing/2014/main" id="{10D91984-1469-495D-B50E-076D976A3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207" y="1424053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D04D080F-5BE1-4514-8E62-C63C686E6DB8}"/>
              </a:ext>
            </a:extLst>
          </p:cNvPr>
          <p:cNvSpPr/>
          <p:nvPr/>
        </p:nvSpPr>
        <p:spPr>
          <a:xfrm>
            <a:off x="3376938" y="1778224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28" name="Arrow: Bent-Up 27">
            <a:extLst>
              <a:ext uri="{FF2B5EF4-FFF2-40B4-BE49-F238E27FC236}">
                <a16:creationId xmlns:a16="http://schemas.microsoft.com/office/drawing/2014/main" id="{66346DB4-C6A6-47D5-8F0C-F8CF70FD7767}"/>
              </a:ext>
            </a:extLst>
          </p:cNvPr>
          <p:cNvSpPr/>
          <p:nvPr/>
        </p:nvSpPr>
        <p:spPr>
          <a:xfrm rot="16200000">
            <a:off x="6829385" y="2940526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6E8C47CA-932A-4280-AD67-7AA3CB6DCABB}"/>
              </a:ext>
            </a:extLst>
          </p:cNvPr>
          <p:cNvSpPr/>
          <p:nvPr/>
        </p:nvSpPr>
        <p:spPr>
          <a:xfrm>
            <a:off x="8063286" y="4379149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A62DFA-F3E4-4F3C-9924-10BB463CB411}"/>
              </a:ext>
            </a:extLst>
          </p:cNvPr>
          <p:cNvSpPr txBox="1"/>
          <p:nvPr/>
        </p:nvSpPr>
        <p:spPr>
          <a:xfrm>
            <a:off x="7990435" y="4743937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BB903D9-4B87-4BEC-B203-E64621EAD3F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3103" y="2135820"/>
            <a:ext cx="1235431" cy="541067"/>
          </a:xfrm>
          <a:prstGeom prst="rect">
            <a:avLst/>
          </a:prstGeom>
        </p:spPr>
      </p:pic>
      <p:sp>
        <p:nvSpPr>
          <p:cNvPr id="33" name="Arrow: Down 32">
            <a:extLst>
              <a:ext uri="{FF2B5EF4-FFF2-40B4-BE49-F238E27FC236}">
                <a16:creationId xmlns:a16="http://schemas.microsoft.com/office/drawing/2014/main" id="{4F14A1C0-A90C-47D8-A10F-BDDCEF046DB2}"/>
              </a:ext>
            </a:extLst>
          </p:cNvPr>
          <p:cNvSpPr/>
          <p:nvPr/>
        </p:nvSpPr>
        <p:spPr>
          <a:xfrm>
            <a:off x="4902782" y="2807009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34" name="Arrow: Left 33">
            <a:extLst>
              <a:ext uri="{FF2B5EF4-FFF2-40B4-BE49-F238E27FC236}">
                <a16:creationId xmlns:a16="http://schemas.microsoft.com/office/drawing/2014/main" id="{2BFA28DF-4A86-4CF3-BAE7-B86C106B462B}"/>
              </a:ext>
            </a:extLst>
          </p:cNvPr>
          <p:cNvSpPr/>
          <p:nvPr/>
        </p:nvSpPr>
        <p:spPr>
          <a:xfrm>
            <a:off x="2799376" y="2081158"/>
            <a:ext cx="1441093" cy="94990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PR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40463503-66EC-4E6F-8206-2AFC68017E17}"/>
              </a:ext>
            </a:extLst>
          </p:cNvPr>
          <p:cNvSpPr/>
          <p:nvPr/>
        </p:nvSpPr>
        <p:spPr>
          <a:xfrm>
            <a:off x="4184808" y="2286799"/>
            <a:ext cx="2192785" cy="150943"/>
          </a:xfrm>
          <a:custGeom>
            <a:avLst/>
            <a:gdLst>
              <a:gd name="connsiteX0" fmla="*/ 2192785 w 2192785"/>
              <a:gd name="connsiteY0" fmla="*/ 150943 h 150943"/>
              <a:gd name="connsiteX1" fmla="*/ 1251752 w 2192785"/>
              <a:gd name="connsiteY1" fmla="*/ 22 h 150943"/>
              <a:gd name="connsiteX2" fmla="*/ 0 w 2192785"/>
              <a:gd name="connsiteY2" fmla="*/ 142065 h 1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785" h="150943">
                <a:moveTo>
                  <a:pt x="2192785" y="150943"/>
                </a:moveTo>
                <a:cubicBezTo>
                  <a:pt x="1905000" y="76222"/>
                  <a:pt x="1617216" y="1502"/>
                  <a:pt x="1251752" y="22"/>
                </a:cubicBezTo>
                <a:cubicBezTo>
                  <a:pt x="886288" y="-1458"/>
                  <a:pt x="443144" y="70303"/>
                  <a:pt x="0" y="14206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5A27D1-B82C-42C4-A99C-F31BF2783466}"/>
              </a:ext>
            </a:extLst>
          </p:cNvPr>
          <p:cNvSpPr txBox="1"/>
          <p:nvPr/>
        </p:nvSpPr>
        <p:spPr>
          <a:xfrm>
            <a:off x="6525890" y="2316230"/>
            <a:ext cx="78867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my-contribution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-branch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8CE0FAB-EFBF-41CF-8C35-A1A6EF86D31A}"/>
              </a:ext>
            </a:extLst>
          </p:cNvPr>
          <p:cNvSpPr txBox="1"/>
          <p:nvPr/>
        </p:nvSpPr>
        <p:spPr>
          <a:xfrm>
            <a:off x="6214784" y="1618658"/>
            <a:ext cx="11974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my GitHub account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D8B6908-22E5-4308-A2AA-41C5B0C27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622" y="1935784"/>
            <a:ext cx="459784" cy="338260"/>
          </a:xfrm>
          <a:prstGeom prst="rect">
            <a:avLst/>
          </a:prstGeom>
          <a:noFill/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8CD3BBA-4042-41DD-B421-63E38AA0B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279" y="2454729"/>
            <a:ext cx="459784" cy="338260"/>
          </a:xfrm>
          <a:prstGeom prst="rect">
            <a:avLst/>
          </a:prstGeom>
          <a:noFill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8B0FE6F9-2E0C-47F3-B56C-8C04009438FB}"/>
              </a:ext>
            </a:extLst>
          </p:cNvPr>
          <p:cNvSpPr txBox="1"/>
          <p:nvPr/>
        </p:nvSpPr>
        <p:spPr>
          <a:xfrm>
            <a:off x="4442996" y="239487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B753926-5F5F-4D23-BF8E-B40CFCAC823C}"/>
              </a:ext>
            </a:extLst>
          </p:cNvPr>
          <p:cNvSpPr txBox="1"/>
          <p:nvPr/>
        </p:nvSpPr>
        <p:spPr>
          <a:xfrm>
            <a:off x="1565550" y="1897579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</p:spTree>
    <p:extLst>
      <p:ext uri="{BB962C8B-B14F-4D97-AF65-F5344CB8AC3E}">
        <p14:creationId xmlns:p14="http://schemas.microsoft.com/office/powerpoint/2010/main" val="3380870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the big </a:t>
            </a:r>
            <a:r>
              <a:rPr lang="en-US" dirty="0" err="1"/>
              <a:t>PrepaRe</a:t>
            </a:r>
            <a:r>
              <a:rPr lang="en-US" dirty="0"/>
              <a:t>!</a:t>
            </a:r>
          </a:p>
        </p:txBody>
      </p:sp>
      <p:pic>
        <p:nvPicPr>
          <p:cNvPr id="6" name="Snagit_SNG822">
            <a:extLst>
              <a:ext uri="{FF2B5EF4-FFF2-40B4-BE49-F238E27FC236}">
                <a16:creationId xmlns:a16="http://schemas.microsoft.com/office/drawing/2014/main" id="{0056DCE7-7918-43EF-8A4F-BFD1DFF06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01" y="657577"/>
            <a:ext cx="6623050" cy="27892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CF5C9-779A-45C6-8000-521A37D7328F}"/>
              </a:ext>
            </a:extLst>
          </p:cNvPr>
          <p:cNvSpPr/>
          <p:nvPr/>
        </p:nvSpPr>
        <p:spPr>
          <a:xfrm>
            <a:off x="2088549" y="1738184"/>
            <a:ext cx="1363105" cy="164757"/>
          </a:xfrm>
          <a:prstGeom prst="rect">
            <a:avLst/>
          </a:prstGeom>
          <a:noFill/>
          <a:ln>
            <a:solidFill>
              <a:srgbClr val="D4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226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First: the big </a:t>
            </a:r>
            <a:r>
              <a:rPr lang="en-US" dirty="0" err="1"/>
              <a:t>PrepaRe</a:t>
            </a:r>
            <a:r>
              <a:rPr lang="en-US" dirty="0"/>
              <a:t> – Fetch from Upstream</a:t>
            </a:r>
          </a:p>
        </p:txBody>
      </p:sp>
      <p:pic>
        <p:nvPicPr>
          <p:cNvPr id="6" name="Snagit_SNG822">
            <a:extLst>
              <a:ext uri="{FF2B5EF4-FFF2-40B4-BE49-F238E27FC236}">
                <a16:creationId xmlns:a16="http://schemas.microsoft.com/office/drawing/2014/main" id="{0056DCE7-7918-43EF-8A4F-BFD1DFF06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01" y="657577"/>
            <a:ext cx="6623050" cy="278921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97CF5C9-779A-45C6-8000-521A37D7328F}"/>
              </a:ext>
            </a:extLst>
          </p:cNvPr>
          <p:cNvSpPr/>
          <p:nvPr/>
        </p:nvSpPr>
        <p:spPr>
          <a:xfrm>
            <a:off x="2088549" y="1738184"/>
            <a:ext cx="1363105" cy="164757"/>
          </a:xfrm>
          <a:prstGeom prst="rect">
            <a:avLst/>
          </a:prstGeom>
          <a:noFill/>
          <a:ln>
            <a:solidFill>
              <a:srgbClr val="D4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28">
            <a:extLst>
              <a:ext uri="{FF2B5EF4-FFF2-40B4-BE49-F238E27FC236}">
                <a16:creationId xmlns:a16="http://schemas.microsoft.com/office/drawing/2014/main" id="{52923E0C-B16F-4033-8FD3-D0F2EF8FF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2030" y="1370829"/>
            <a:ext cx="6931970" cy="346333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C3B828-6EE3-46D7-9DF9-0677A0E121C0}"/>
              </a:ext>
            </a:extLst>
          </p:cNvPr>
          <p:cNvSpPr/>
          <p:nvPr/>
        </p:nvSpPr>
        <p:spPr>
          <a:xfrm>
            <a:off x="3783681" y="3710141"/>
            <a:ext cx="1363105" cy="164757"/>
          </a:xfrm>
          <a:prstGeom prst="rect">
            <a:avLst/>
          </a:prstGeom>
          <a:noFill/>
          <a:ln>
            <a:solidFill>
              <a:srgbClr val="D4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71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Pull Request for merging my branch to the master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8ADE9E0D-CF8D-4A64-9504-2BDB17855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00" y="913950"/>
            <a:ext cx="7612346" cy="3110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87903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Pull Request for merging my branch to the master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12" name="Snagit_SNG817">
            <a:extLst>
              <a:ext uri="{FF2B5EF4-FFF2-40B4-BE49-F238E27FC236}">
                <a16:creationId xmlns:a16="http://schemas.microsoft.com/office/drawing/2014/main" id="{D88393B5-5885-466D-8AF9-D618B64D3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26496"/>
            <a:ext cx="6731854" cy="3745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50020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BD247-71ED-417A-B05C-8CAC0F70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Next: the big PR!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E0FAF-58FE-49FD-B1DF-54A325C15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14" name="Snagit_SNG81D">
            <a:extLst>
              <a:ext uri="{FF2B5EF4-FFF2-40B4-BE49-F238E27FC236}">
                <a16:creationId xmlns:a16="http://schemas.microsoft.com/office/drawing/2014/main" id="{DAC8EAAB-EC9B-41B0-9EF5-D19CA6579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227" y="802955"/>
            <a:ext cx="6989197" cy="353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62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D2A39-F0F6-4399-8B23-5180AC578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Participate?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22C6C-4C9F-4CEF-8361-6257C2CF46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give back/make a contribution (“moral debt”)</a:t>
            </a:r>
          </a:p>
          <a:p>
            <a:r>
              <a:rPr lang="en-US" dirty="0"/>
              <a:t>Make the product better</a:t>
            </a:r>
          </a:p>
          <a:p>
            <a:r>
              <a:rPr lang="en-US" dirty="0"/>
              <a:t>Influence the product </a:t>
            </a:r>
          </a:p>
          <a:p>
            <a:r>
              <a:rPr lang="en-US" dirty="0"/>
              <a:t>Plug your own product</a:t>
            </a:r>
          </a:p>
          <a:p>
            <a:r>
              <a:rPr lang="en-US" dirty="0"/>
              <a:t>Help grow and spread</a:t>
            </a:r>
          </a:p>
          <a:p>
            <a:r>
              <a:rPr lang="en-US" dirty="0"/>
              <a:t>Learn about and understand the product (technically and strategically)</a:t>
            </a:r>
          </a:p>
          <a:p>
            <a:r>
              <a:rPr lang="en-US" dirty="0"/>
              <a:t>Status</a:t>
            </a:r>
          </a:p>
          <a:p>
            <a:r>
              <a:rPr lang="en-US" dirty="0"/>
              <a:t>For fun, thrill</a:t>
            </a:r>
          </a:p>
          <a:p>
            <a:r>
              <a:rPr lang="en-US" dirty="0"/>
              <a:t>Meet new people, belong to a team</a:t>
            </a:r>
          </a:p>
          <a:p>
            <a:r>
              <a:rPr lang="en-US" dirty="0"/>
              <a:t>Grow as a software engineer</a:t>
            </a:r>
          </a:p>
          <a:p>
            <a:pPr lvl="1"/>
            <a:r>
              <a:rPr lang="en-US" dirty="0"/>
              <a:t>learn from process, tooling, communication</a:t>
            </a:r>
          </a:p>
          <a:p>
            <a:pPr lvl="1"/>
            <a:r>
              <a:rPr lang="en-US" dirty="0"/>
              <a:t>learn from studying examples and emulating them</a:t>
            </a:r>
          </a:p>
          <a:p>
            <a:pPr lvl="1"/>
            <a:r>
              <a:rPr lang="en-US" dirty="0"/>
              <a:t>learn from review feedback and interaction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CD5F2-DE9B-4C56-8C2B-C2F69CEC0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5449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5970-5B70-4EAC-97F9-D2A765A4D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 feedback on PR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7A08A4-02FF-4817-A56F-BF738127E8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B14827-02AA-4B65-8E30-5272506A5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581AD45-44D0-4DD8-A67A-E3ADD070A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6248400" cy="2838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3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D237-4D14-425D-B844-55361C40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Checks – did not all succeed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B7C972-41B9-4218-B9D7-5B5487B8A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86F4AF-5FFF-423F-9E04-B4B7E997B8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12150"/>
            <a:ext cx="6248400" cy="3943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2563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2774-4DDA-4415-B66D-6EDED5C3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PR with additional commits</a:t>
            </a:r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0223D2D1-35EF-4358-A362-573114ECD2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685" y="792000"/>
            <a:ext cx="7967346" cy="33069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9EE62-DB63-4361-A84D-10B48FBB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22061-E861-4FF6-BD17-49F83841D7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697" y="3742884"/>
            <a:ext cx="5136325" cy="111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4125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2774-4DDA-4415-B66D-6EDED5C3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PR with additional commits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E9EE62-DB63-4361-A84D-10B48FBB2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F22061-E861-4FF6-BD17-49F83841D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77" y="792000"/>
            <a:ext cx="5136325" cy="11126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0">
            <a:extLst>
              <a:ext uri="{FF2B5EF4-FFF2-40B4-BE49-F238E27FC236}">
                <a16:creationId xmlns:a16="http://schemas.microsoft.com/office/drawing/2014/main" id="{D6792E2A-462E-45AA-9BED-517CC3C5B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885" y="2078696"/>
            <a:ext cx="6623050" cy="25777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2436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AA16F-9A36-46A5-93BB-2220F711D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Waiting….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BC76F7-1F3E-4EBB-ACBF-A6CCD56E6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automated checks are not triggered automatically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4DD698-72F6-4DEE-8484-DE028DA5F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Snagit_SNG823">
            <a:extLst>
              <a:ext uri="{FF2B5EF4-FFF2-40B4-BE49-F238E27FC236}">
                <a16:creationId xmlns:a16="http://schemas.microsoft.com/office/drawing/2014/main" id="{FB3AE6AE-FF8F-48C7-8ACD-2FBC17175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" y="1445660"/>
            <a:ext cx="6896100" cy="3070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30066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C58A-5764-4D89-8E8F-2C513C16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 PR conversation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FC8C2-A992-4BBF-8F25-110207A5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5" name="Snagit_SNG845">
            <a:extLst>
              <a:ext uri="{FF2B5EF4-FFF2-40B4-BE49-F238E27FC236}">
                <a16:creationId xmlns:a16="http://schemas.microsoft.com/office/drawing/2014/main" id="{BD014C29-67C5-42D4-96CF-226F7C833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2827" y="699695"/>
            <a:ext cx="3173177" cy="41806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64969C-EDE6-4161-9444-B3AAB9F332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4585" y="2150795"/>
            <a:ext cx="3618834" cy="268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896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C58A-5764-4D89-8E8F-2C513C163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 for OK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FC8C2-A992-4BBF-8F25-110207A58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7" name="Snagit_SNG839">
            <a:extLst>
              <a:ext uri="{FF2B5EF4-FFF2-40B4-BE49-F238E27FC236}">
                <a16:creationId xmlns:a16="http://schemas.microsoft.com/office/drawing/2014/main" id="{0428A732-82EF-49FD-833E-6A6263D1F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420" y="155909"/>
            <a:ext cx="5703661" cy="4709235"/>
          </a:xfrm>
          <a:prstGeom prst="rect">
            <a:avLst/>
          </a:prstGeom>
        </p:spPr>
      </p:pic>
      <p:pic>
        <p:nvPicPr>
          <p:cNvPr id="9" name="Snagit_SNG83E">
            <a:extLst>
              <a:ext uri="{FF2B5EF4-FFF2-40B4-BE49-F238E27FC236}">
                <a16:creationId xmlns:a16="http://schemas.microsoft.com/office/drawing/2014/main" id="{88168360-41F6-4C8A-9246-B8DD24901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39" y="2264946"/>
            <a:ext cx="8039100" cy="223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569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F5A8A-8AF2-44D1-BCB8-4D64CB17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Tests are broken - not my code</a:t>
            </a:r>
          </a:p>
        </p:txBody>
      </p:sp>
      <p:pic>
        <p:nvPicPr>
          <p:cNvPr id="6" name="Snagit_SNG827">
            <a:extLst>
              <a:ext uri="{FF2B5EF4-FFF2-40B4-BE49-F238E27FC236}">
                <a16:creationId xmlns:a16="http://schemas.microsoft.com/office/drawing/2014/main" id="{3D7FE945-8CFF-4E7E-B8DA-9B99AC3E0C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1645" y="792000"/>
            <a:ext cx="7870214" cy="4011552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2433F-5266-4BF0-A0F4-D0213AD45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FA6033F-9F51-4E91-AEAD-7142317A205C}"/>
              </a:ext>
            </a:extLst>
          </p:cNvPr>
          <p:cNvSpPr/>
          <p:nvPr/>
        </p:nvSpPr>
        <p:spPr>
          <a:xfrm>
            <a:off x="129540" y="3078480"/>
            <a:ext cx="1051560" cy="5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546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7898-E67E-4906-A5F0-0D1D9C27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last! PR is Merged</a:t>
            </a:r>
          </a:p>
        </p:txBody>
      </p:sp>
      <p:pic>
        <p:nvPicPr>
          <p:cNvPr id="6" name="Snagit_SNG841">
            <a:extLst>
              <a:ext uri="{FF2B5EF4-FFF2-40B4-BE49-F238E27FC236}">
                <a16:creationId xmlns:a16="http://schemas.microsoft.com/office/drawing/2014/main" id="{6C686768-404C-40A5-A959-2C9F0965C5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224" y="1334340"/>
            <a:ext cx="8879831" cy="651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3B9F4-A339-48B1-8C07-CC09999F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13" name="Snagit_SNG852">
            <a:extLst>
              <a:ext uri="{FF2B5EF4-FFF2-40B4-BE49-F238E27FC236}">
                <a16:creationId xmlns:a16="http://schemas.microsoft.com/office/drawing/2014/main" id="{1F80C0B6-DC1C-4492-9FFD-26C086CFD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" y="3241020"/>
            <a:ext cx="8122920" cy="906780"/>
          </a:xfrm>
          <a:prstGeom prst="rect">
            <a:avLst/>
          </a:prstGeom>
        </p:spPr>
      </p:pic>
      <p:pic>
        <p:nvPicPr>
          <p:cNvPr id="14" name="Snagit_SNG823">
            <a:extLst>
              <a:ext uri="{FF2B5EF4-FFF2-40B4-BE49-F238E27FC236}">
                <a16:creationId xmlns:a16="http://schemas.microsoft.com/office/drawing/2014/main" id="{B374CB1D-059C-4612-996E-B0C99845BA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217" b="74117"/>
          <a:stretch/>
        </p:blipFill>
        <p:spPr>
          <a:xfrm>
            <a:off x="383279" y="2633850"/>
            <a:ext cx="6896100" cy="3581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Arrow: Down 14">
            <a:extLst>
              <a:ext uri="{FF2B5EF4-FFF2-40B4-BE49-F238E27FC236}">
                <a16:creationId xmlns:a16="http://schemas.microsoft.com/office/drawing/2014/main" id="{C0EDCE2C-75F1-4E0E-BDC6-407B08A70206}"/>
              </a:ext>
            </a:extLst>
          </p:cNvPr>
          <p:cNvSpPr/>
          <p:nvPr/>
        </p:nvSpPr>
        <p:spPr>
          <a:xfrm rot="19711212">
            <a:off x="6869824" y="2983719"/>
            <a:ext cx="298440" cy="426720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CF5525-8753-47AE-8D06-1E239AD3B3F1}"/>
              </a:ext>
            </a:extLst>
          </p:cNvPr>
          <p:cNvSpPr txBox="1"/>
          <p:nvPr/>
        </p:nvSpPr>
        <p:spPr>
          <a:xfrm>
            <a:off x="4101012" y="4511730"/>
            <a:ext cx="442909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accent6"/>
                </a:solidFill>
              </a:rPr>
              <a:t>now as Contributor my commits will trigger the automated checks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5893911D-81DC-41C1-BB6E-8BD6738EAFA1}"/>
              </a:ext>
            </a:extLst>
          </p:cNvPr>
          <p:cNvSpPr/>
          <p:nvPr/>
        </p:nvSpPr>
        <p:spPr>
          <a:xfrm>
            <a:off x="6869824" y="4062239"/>
            <a:ext cx="298440" cy="426720"/>
          </a:xfrm>
          <a:prstGeom prst="downArrow">
            <a:avLst/>
          </a:prstGeom>
          <a:solidFill>
            <a:schemeClr val="accent6"/>
          </a:solidFill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421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07898-E67E-4906-A5F0-0D1D9C274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Entering the Community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3B9F4-A339-48B1-8C07-CC09999FC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Snagit_SNG849">
            <a:extLst>
              <a:ext uri="{FF2B5EF4-FFF2-40B4-BE49-F238E27FC236}">
                <a16:creationId xmlns:a16="http://schemas.microsoft.com/office/drawing/2014/main" id="{B895000E-47C6-4090-918B-A7258FA71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9" y="714433"/>
            <a:ext cx="9144000" cy="1391034"/>
          </a:xfrm>
          <a:prstGeom prst="rect">
            <a:avLst/>
          </a:prstGeom>
        </p:spPr>
      </p:pic>
      <p:pic>
        <p:nvPicPr>
          <p:cNvPr id="10" name="Snagit_SNG84E">
            <a:extLst>
              <a:ext uri="{FF2B5EF4-FFF2-40B4-BE49-F238E27FC236}">
                <a16:creationId xmlns:a16="http://schemas.microsoft.com/office/drawing/2014/main" id="{74E43965-770E-4A7B-B0DC-2F18CE4F6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880" y="2105467"/>
            <a:ext cx="8016240" cy="273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9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3E0FA-D554-4E23-B929-17C5F7822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Why not?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A83A5-E93E-4ABE-A5B9-81B4FEADA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 lack the skills to be of value</a:t>
            </a:r>
          </a:p>
          <a:p>
            <a:pPr>
              <a:spcAft>
                <a:spcPts val="600"/>
              </a:spcAft>
            </a:pPr>
            <a:r>
              <a:rPr lang="en-US" dirty="0"/>
              <a:t>Scary to be exposed to public scrutiny</a:t>
            </a:r>
          </a:p>
          <a:p>
            <a:pPr>
              <a:spcAft>
                <a:spcPts val="600"/>
              </a:spcAft>
            </a:pPr>
            <a:r>
              <a:rPr lang="en-US" dirty="0"/>
              <a:t>Don’t know how to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65FAF8-B70C-4ADF-A36A-E776D8E95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146" name="Picture 2" descr="Educational Conflict- &quot;Why ? vs Why not?&quot; - The Zerone ...">
            <a:extLst>
              <a:ext uri="{FF2B5EF4-FFF2-40B4-BE49-F238E27FC236}">
                <a16:creationId xmlns:a16="http://schemas.microsoft.com/office/drawing/2014/main" id="{4A8D1BC1-828F-4E6B-87BB-E7500F6C6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00250" y="810001"/>
            <a:ext cx="43875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065066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B54EC-41B4-48B6-B4FE-F273ADAF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 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C8B55-DF56-4B89-9DDC-8C389EB6B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Issue – link to component issue </a:t>
            </a:r>
          </a:p>
          <a:p>
            <a:r>
              <a:rPr lang="en-US" dirty="0"/>
              <a:t>Fork </a:t>
            </a:r>
            <a:r>
              <a:rPr lang="en-US" dirty="0" err="1"/>
              <a:t>dapr</a:t>
            </a:r>
            <a:r>
              <a:rPr lang="en-US" dirty="0"/>
              <a:t>/docs repository</a:t>
            </a:r>
          </a:p>
          <a:p>
            <a:r>
              <a:rPr lang="en-US" dirty="0"/>
              <a:t>Clone</a:t>
            </a:r>
          </a:p>
          <a:p>
            <a:r>
              <a:rPr lang="en-US" dirty="0"/>
              <a:t>Install Hugo Server</a:t>
            </a:r>
          </a:p>
          <a:p>
            <a:r>
              <a:rPr lang="en-US" dirty="0"/>
              <a:t>Create Branch</a:t>
            </a:r>
          </a:p>
          <a:p>
            <a:r>
              <a:rPr lang="en-US" dirty="0"/>
              <a:t>Make changes, commit, push</a:t>
            </a:r>
          </a:p>
          <a:p>
            <a:r>
              <a:rPr lang="en-US" dirty="0"/>
              <a:t>Create PR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CD879D-44DA-45A3-80A7-41FC30AC4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321B06-32EF-4DA3-8B29-FB26DDA6C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8778" y="2164080"/>
            <a:ext cx="5429481" cy="25813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362B657-2CE7-4C75-9A56-34003DB709BA}"/>
              </a:ext>
            </a:extLst>
          </p:cNvPr>
          <p:cNvSpPr/>
          <p:nvPr/>
        </p:nvSpPr>
        <p:spPr>
          <a:xfrm>
            <a:off x="871225" y="3051816"/>
            <a:ext cx="1272359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5E5403-6239-4A37-B3CF-7144EB844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691" y="3163963"/>
            <a:ext cx="704236" cy="518102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3502AA-DCDF-4072-9E8A-04C158F572A9}"/>
              </a:ext>
            </a:extLst>
          </p:cNvPr>
          <p:cNvSpPr txBox="1"/>
          <p:nvPr/>
        </p:nvSpPr>
        <p:spPr>
          <a:xfrm>
            <a:off x="962672" y="3583467"/>
            <a:ext cx="381515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docs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85A04E47-62A8-4773-8051-765F2EA796D0}"/>
              </a:ext>
            </a:extLst>
          </p:cNvPr>
          <p:cNvSpPr/>
          <p:nvPr/>
        </p:nvSpPr>
        <p:spPr>
          <a:xfrm>
            <a:off x="1433370" y="3893462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E4094-7574-46C0-9FE5-7F52F6778483}"/>
              </a:ext>
            </a:extLst>
          </p:cNvPr>
          <p:cNvSpPr txBox="1"/>
          <p:nvPr/>
        </p:nvSpPr>
        <p:spPr>
          <a:xfrm>
            <a:off x="992628" y="4309713"/>
            <a:ext cx="11509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Issue: Proposal</a:t>
            </a:r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201F012D-60FB-46BE-832F-D293FB68D8BF}"/>
              </a:ext>
            </a:extLst>
          </p:cNvPr>
          <p:cNvSpPr/>
          <p:nvPr/>
        </p:nvSpPr>
        <p:spPr>
          <a:xfrm>
            <a:off x="2066195" y="3504752"/>
            <a:ext cx="810953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4FA8A-D390-452C-94D2-CD81029016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562" y="696743"/>
            <a:ext cx="3653909" cy="132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78087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1444214-CBC5-45B4-8CED-2733BDB625B2}"/>
              </a:ext>
            </a:extLst>
          </p:cNvPr>
          <p:cNvSpPr/>
          <p:nvPr/>
        </p:nvSpPr>
        <p:spPr>
          <a:xfrm>
            <a:off x="406563" y="848510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87D403-E5DE-47C6-B80B-90D08561D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66066-A5E2-40E9-A706-951666FCC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29" y="960657"/>
            <a:ext cx="704236" cy="518102"/>
          </a:xfrm>
          <a:prstGeom prst="rect">
            <a:avLst/>
          </a:prstGeom>
          <a:noFill/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5D7923-09DA-4520-9A67-0FF5BDFC40E0}"/>
              </a:ext>
            </a:extLst>
          </p:cNvPr>
          <p:cNvSpPr txBox="1"/>
          <p:nvPr/>
        </p:nvSpPr>
        <p:spPr>
          <a:xfrm>
            <a:off x="498010" y="138016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2050" name="Picture 2" descr="GitHub Logo, history, meaning, symbol, PNG">
            <a:extLst>
              <a:ext uri="{FF2B5EF4-FFF2-40B4-BE49-F238E27FC236}">
                <a16:creationId xmlns:a16="http://schemas.microsoft.com/office/drawing/2014/main" id="{A2F64F7E-099A-419A-BF45-90085281B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94" y="40201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32ACD88A-216C-4377-BCE7-FB1521C72307}"/>
              </a:ext>
            </a:extLst>
          </p:cNvPr>
          <p:cNvSpPr/>
          <p:nvPr/>
        </p:nvSpPr>
        <p:spPr>
          <a:xfrm>
            <a:off x="521972" y="1718521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7F867-0C80-4793-BCFF-CB8D1299F975}"/>
              </a:ext>
            </a:extLst>
          </p:cNvPr>
          <p:cNvSpPr txBox="1"/>
          <p:nvPr/>
        </p:nvSpPr>
        <p:spPr>
          <a:xfrm>
            <a:off x="81230" y="2134772"/>
            <a:ext cx="11509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Issue: Proposal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203E5E3-212D-4332-879D-605B6D684710}"/>
              </a:ext>
            </a:extLst>
          </p:cNvPr>
          <p:cNvSpPr/>
          <p:nvPr/>
        </p:nvSpPr>
        <p:spPr>
          <a:xfrm>
            <a:off x="222802" y="188713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E096EA-67D9-4638-BE69-8B807707C881}"/>
              </a:ext>
            </a:extLst>
          </p:cNvPr>
          <p:cNvSpPr/>
          <p:nvPr/>
        </p:nvSpPr>
        <p:spPr>
          <a:xfrm>
            <a:off x="3240018" y="844353"/>
            <a:ext cx="313414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B5EEF9C-2BE1-492A-96B8-03A897899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116" y="934274"/>
            <a:ext cx="459784" cy="3382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07FAD4-8BF5-4C88-A466-A3628A96F9AF}"/>
              </a:ext>
            </a:extLst>
          </p:cNvPr>
          <p:cNvSpPr txBox="1"/>
          <p:nvPr/>
        </p:nvSpPr>
        <p:spPr>
          <a:xfrm>
            <a:off x="3355427" y="1362455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4" name="Picture 2" descr="GitHub Logo, history, meaning, symbol, PNG">
            <a:extLst>
              <a:ext uri="{FF2B5EF4-FFF2-40B4-BE49-F238E27FC236}">
                <a16:creationId xmlns:a16="http://schemas.microsoft.com/office/drawing/2014/main" id="{6F223110-465B-4E12-ADAF-B20B0F1C8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950" y="397861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EE8D0D89-97F6-4125-8D6B-5908A47807D9}"/>
              </a:ext>
            </a:extLst>
          </p:cNvPr>
          <p:cNvSpPr/>
          <p:nvPr/>
        </p:nvSpPr>
        <p:spPr>
          <a:xfrm>
            <a:off x="2272681" y="752032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A9EA677-F46B-47A5-8DFB-3887078F569A}"/>
              </a:ext>
            </a:extLst>
          </p:cNvPr>
          <p:cNvSpPr/>
          <p:nvPr/>
        </p:nvSpPr>
        <p:spPr>
          <a:xfrm>
            <a:off x="2473752" y="52260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6CCDC0-3FC7-4FA8-BC5F-CC54F3957B13}"/>
              </a:ext>
            </a:extLst>
          </p:cNvPr>
          <p:cNvSpPr/>
          <p:nvPr/>
        </p:nvSpPr>
        <p:spPr>
          <a:xfrm>
            <a:off x="2057810" y="2991774"/>
            <a:ext cx="6455874" cy="15535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B336F79-5B74-41BA-94A0-C917D3C9F445}"/>
              </a:ext>
            </a:extLst>
          </p:cNvPr>
          <p:cNvSpPr txBox="1"/>
          <p:nvPr/>
        </p:nvSpPr>
        <p:spPr>
          <a:xfrm>
            <a:off x="2057810" y="4547891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my laptop</a:t>
            </a:r>
          </a:p>
        </p:txBody>
      </p:sp>
      <p:pic>
        <p:nvPicPr>
          <p:cNvPr id="20" name="Picture 2" descr="Go (programming language) - Wikipedia">
            <a:extLst>
              <a:ext uri="{FF2B5EF4-FFF2-40B4-BE49-F238E27FC236}">
                <a16:creationId xmlns:a16="http://schemas.microsoft.com/office/drawing/2014/main" id="{81177ADB-0CE7-4EC9-935E-19F53865F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60646" y="3933986"/>
            <a:ext cx="994470" cy="37292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406E2D62-D5B2-4B38-BEE6-8981714AB2B0}"/>
              </a:ext>
            </a:extLst>
          </p:cNvPr>
          <p:cNvSpPr/>
          <p:nvPr/>
        </p:nvSpPr>
        <p:spPr>
          <a:xfrm>
            <a:off x="3523317" y="217798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F62C511-A07A-4702-9D86-3D99856156A5}"/>
              </a:ext>
            </a:extLst>
          </p:cNvPr>
          <p:cNvSpPr txBox="1"/>
          <p:nvPr/>
        </p:nvSpPr>
        <p:spPr>
          <a:xfrm>
            <a:off x="3212366" y="3323959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-dev/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23" name="Picture 2" descr="Ubuntu logo">
            <a:extLst>
              <a:ext uri="{FF2B5EF4-FFF2-40B4-BE49-F238E27FC236}">
                <a16:creationId xmlns:a16="http://schemas.microsoft.com/office/drawing/2014/main" id="{CD4A8DDF-C979-401A-9E84-A6ECDB172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365" y="3926368"/>
            <a:ext cx="490986" cy="39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AB3EC446-086E-4CC3-A4E5-9E6F4C01B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2444" y="3927225"/>
            <a:ext cx="1263303" cy="631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D1EFD8DA-B526-4950-A957-A9126692B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857" y="3886592"/>
            <a:ext cx="632461" cy="632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70C4E131-E963-4B1C-A45F-BA1896E64436}"/>
              </a:ext>
            </a:extLst>
          </p:cNvPr>
          <p:cNvSpPr/>
          <p:nvPr/>
        </p:nvSpPr>
        <p:spPr>
          <a:xfrm>
            <a:off x="4806023" y="3275746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branch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EF35DE-71E4-447F-A3E0-9B17FDF1B272}"/>
              </a:ext>
            </a:extLst>
          </p:cNvPr>
          <p:cNvSpPr/>
          <p:nvPr/>
        </p:nvSpPr>
        <p:spPr>
          <a:xfrm>
            <a:off x="5007094" y="304631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A3A3D8D-ED71-4C0B-8BD5-1F071C37036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40523" y="3165131"/>
            <a:ext cx="2491419" cy="541067"/>
          </a:xfrm>
          <a:prstGeom prst="rect">
            <a:avLst/>
          </a:prstGeom>
        </p:spPr>
      </p:pic>
      <p:sp>
        <p:nvSpPr>
          <p:cNvPr id="31" name="Arrow: Up 30">
            <a:extLst>
              <a:ext uri="{FF2B5EF4-FFF2-40B4-BE49-F238E27FC236}">
                <a16:creationId xmlns:a16="http://schemas.microsoft.com/office/drawing/2014/main" id="{9C9347FB-2256-45B3-AAAB-241A9941398F}"/>
              </a:ext>
            </a:extLst>
          </p:cNvPr>
          <p:cNvSpPr/>
          <p:nvPr/>
        </p:nvSpPr>
        <p:spPr>
          <a:xfrm>
            <a:off x="5890126" y="368994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FB653D-E562-4EBF-8DB9-3E431E47B1D6}"/>
              </a:ext>
            </a:extLst>
          </p:cNvPr>
          <p:cNvSpPr txBox="1"/>
          <p:nvPr/>
        </p:nvSpPr>
        <p:spPr>
          <a:xfrm>
            <a:off x="5592387" y="4106198"/>
            <a:ext cx="14548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Create Test &amp; Code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A6A3AA9A-648D-4870-9F6B-0040B7497858}"/>
              </a:ext>
            </a:extLst>
          </p:cNvPr>
          <p:cNvSpPr/>
          <p:nvPr/>
        </p:nvSpPr>
        <p:spPr>
          <a:xfrm>
            <a:off x="5580684" y="3833637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986CD248-E1E2-4B2F-8C22-716A64C9EB96}"/>
              </a:ext>
            </a:extLst>
          </p:cNvPr>
          <p:cNvSpPr/>
          <p:nvPr/>
        </p:nvSpPr>
        <p:spPr>
          <a:xfrm>
            <a:off x="7410096" y="3698740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ACFC324-E938-45DB-9D46-4BA4BAB1AA9E}"/>
              </a:ext>
            </a:extLst>
          </p:cNvPr>
          <p:cNvSpPr txBox="1"/>
          <p:nvPr/>
        </p:nvSpPr>
        <p:spPr>
          <a:xfrm>
            <a:off x="7112357" y="4114991"/>
            <a:ext cx="129041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Commit Changes</a:t>
            </a:r>
            <a:br>
              <a:rPr lang="en-US" sz="1300" dirty="0"/>
            </a:br>
            <a:r>
              <a:rPr lang="en-US" sz="1300" dirty="0"/>
              <a:t>(with sign-off)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73527C-7B2C-439C-B289-FA0B8CC66F41}"/>
              </a:ext>
            </a:extLst>
          </p:cNvPr>
          <p:cNvSpPr/>
          <p:nvPr/>
        </p:nvSpPr>
        <p:spPr>
          <a:xfrm>
            <a:off x="7100654" y="3842430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30" name="Arrow: Bent-Up 29">
            <a:extLst>
              <a:ext uri="{FF2B5EF4-FFF2-40B4-BE49-F238E27FC236}">
                <a16:creationId xmlns:a16="http://schemas.microsoft.com/office/drawing/2014/main" id="{191B9F25-4AD6-45F8-93A4-65C0154084CD}"/>
              </a:ext>
            </a:extLst>
          </p:cNvPr>
          <p:cNvSpPr/>
          <p:nvPr/>
        </p:nvSpPr>
        <p:spPr>
          <a:xfrm rot="16200000">
            <a:off x="5725128" y="1914334"/>
            <a:ext cx="1949035" cy="80819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Up 37">
            <a:extLst>
              <a:ext uri="{FF2B5EF4-FFF2-40B4-BE49-F238E27FC236}">
                <a16:creationId xmlns:a16="http://schemas.microsoft.com/office/drawing/2014/main" id="{9836A893-2FBF-4677-8662-7FD719F8565B}"/>
              </a:ext>
            </a:extLst>
          </p:cNvPr>
          <p:cNvSpPr/>
          <p:nvPr/>
        </p:nvSpPr>
        <p:spPr>
          <a:xfrm>
            <a:off x="6778245" y="2627837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9F319EA-3D9B-40CC-B9F6-90DA2E8367C8}"/>
              </a:ext>
            </a:extLst>
          </p:cNvPr>
          <p:cNvSpPr txBox="1"/>
          <p:nvPr/>
        </p:nvSpPr>
        <p:spPr>
          <a:xfrm>
            <a:off x="6705394" y="2992625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31CF325-799B-4860-91FF-AF7420DB7A23}"/>
              </a:ext>
            </a:extLst>
          </p:cNvPr>
          <p:cNvSpPr/>
          <p:nvPr/>
        </p:nvSpPr>
        <p:spPr>
          <a:xfrm>
            <a:off x="6476836" y="2770612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27F8F8A-1910-43AF-BC1B-9BB7C5479E4C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48846" y="1109628"/>
            <a:ext cx="1235431" cy="541067"/>
          </a:xfrm>
          <a:prstGeom prst="rect">
            <a:avLst/>
          </a:prstGeom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0EA93A20-BD41-46BC-9CA8-8B8F88278432}"/>
              </a:ext>
            </a:extLst>
          </p:cNvPr>
          <p:cNvSpPr/>
          <p:nvPr/>
        </p:nvSpPr>
        <p:spPr>
          <a:xfrm>
            <a:off x="7743826" y="844353"/>
            <a:ext cx="1272359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170AFB9-1209-4B45-B417-8D3F7B329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1292" y="956500"/>
            <a:ext cx="704236" cy="518102"/>
          </a:xfrm>
          <a:prstGeom prst="rect">
            <a:avLst/>
          </a:prstGeom>
          <a:noFill/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A5AE1DAC-4EA0-457C-A8F9-62F19C851E03}"/>
              </a:ext>
            </a:extLst>
          </p:cNvPr>
          <p:cNvSpPr txBox="1"/>
          <p:nvPr/>
        </p:nvSpPr>
        <p:spPr>
          <a:xfrm>
            <a:off x="7835273" y="1376004"/>
            <a:ext cx="381515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docs</a:t>
            </a:r>
          </a:p>
        </p:txBody>
      </p:sp>
      <p:pic>
        <p:nvPicPr>
          <p:cNvPr id="45" name="Picture 2" descr="GitHub Logo, history, meaning, symbol, PNG">
            <a:extLst>
              <a:ext uri="{FF2B5EF4-FFF2-40B4-BE49-F238E27FC236}">
                <a16:creationId xmlns:a16="http://schemas.microsoft.com/office/drawing/2014/main" id="{2230A4BE-1521-4A66-BD36-509A521A9E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1994" y="-65103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Up 45">
            <a:extLst>
              <a:ext uri="{FF2B5EF4-FFF2-40B4-BE49-F238E27FC236}">
                <a16:creationId xmlns:a16="http://schemas.microsoft.com/office/drawing/2014/main" id="{32302CDC-7596-443F-B798-012DDF835938}"/>
              </a:ext>
            </a:extLst>
          </p:cNvPr>
          <p:cNvSpPr/>
          <p:nvPr/>
        </p:nvSpPr>
        <p:spPr>
          <a:xfrm>
            <a:off x="8305971" y="1685999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F4BE642-0D30-4745-90B8-B2E235A050EF}"/>
              </a:ext>
            </a:extLst>
          </p:cNvPr>
          <p:cNvSpPr txBox="1"/>
          <p:nvPr/>
        </p:nvSpPr>
        <p:spPr>
          <a:xfrm>
            <a:off x="7865229" y="2102250"/>
            <a:ext cx="11509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Issue: Proposal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34E0A87C-C323-4B19-9507-42CDCD7D733D}"/>
              </a:ext>
            </a:extLst>
          </p:cNvPr>
          <p:cNvSpPr/>
          <p:nvPr/>
        </p:nvSpPr>
        <p:spPr>
          <a:xfrm>
            <a:off x="8622028" y="1832047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4476A9E-88D3-4FFC-88B7-EAA3B81577F6}"/>
              </a:ext>
            </a:extLst>
          </p:cNvPr>
          <p:cNvSpPr/>
          <p:nvPr/>
        </p:nvSpPr>
        <p:spPr>
          <a:xfrm>
            <a:off x="3798525" y="1884183"/>
            <a:ext cx="399495" cy="14087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pc="-150" dirty="0"/>
              <a:t>clone</a:t>
            </a:r>
          </a:p>
        </p:txBody>
      </p:sp>
      <p:sp>
        <p:nvSpPr>
          <p:cNvPr id="37" name="Arrow: Left 36">
            <a:extLst>
              <a:ext uri="{FF2B5EF4-FFF2-40B4-BE49-F238E27FC236}">
                <a16:creationId xmlns:a16="http://schemas.microsoft.com/office/drawing/2014/main" id="{89514EE1-C7D0-44E1-9CF0-2D1D25D4815E}"/>
              </a:ext>
            </a:extLst>
          </p:cNvPr>
          <p:cNvSpPr/>
          <p:nvPr/>
        </p:nvSpPr>
        <p:spPr>
          <a:xfrm>
            <a:off x="1990866" y="1236593"/>
            <a:ext cx="1089170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DD03CC3-5777-48A9-B910-9F58096EED74}"/>
              </a:ext>
            </a:extLst>
          </p:cNvPr>
          <p:cNvSpPr/>
          <p:nvPr/>
        </p:nvSpPr>
        <p:spPr>
          <a:xfrm>
            <a:off x="2473752" y="1612806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80E96F3-538A-4221-ADA1-2B3816145612}"/>
              </a:ext>
            </a:extLst>
          </p:cNvPr>
          <p:cNvSpPr/>
          <p:nvPr/>
        </p:nvSpPr>
        <p:spPr>
          <a:xfrm>
            <a:off x="3080551" y="1260607"/>
            <a:ext cx="2192785" cy="150943"/>
          </a:xfrm>
          <a:custGeom>
            <a:avLst/>
            <a:gdLst>
              <a:gd name="connsiteX0" fmla="*/ 2192785 w 2192785"/>
              <a:gd name="connsiteY0" fmla="*/ 150943 h 150943"/>
              <a:gd name="connsiteX1" fmla="*/ 1251752 w 2192785"/>
              <a:gd name="connsiteY1" fmla="*/ 22 h 150943"/>
              <a:gd name="connsiteX2" fmla="*/ 0 w 2192785"/>
              <a:gd name="connsiteY2" fmla="*/ 142065 h 1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785" h="150943">
                <a:moveTo>
                  <a:pt x="2192785" y="150943"/>
                </a:moveTo>
                <a:cubicBezTo>
                  <a:pt x="1905000" y="76222"/>
                  <a:pt x="1617216" y="1502"/>
                  <a:pt x="1251752" y="22"/>
                </a:cubicBezTo>
                <a:cubicBezTo>
                  <a:pt x="886288" y="-1458"/>
                  <a:pt x="443144" y="70303"/>
                  <a:pt x="0" y="14206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EE408-3BD3-4AF7-8E02-14AA4A4B5016}"/>
              </a:ext>
            </a:extLst>
          </p:cNvPr>
          <p:cNvSpPr txBox="1"/>
          <p:nvPr/>
        </p:nvSpPr>
        <p:spPr>
          <a:xfrm>
            <a:off x="6209391" y="3363381"/>
            <a:ext cx="155170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12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12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E2912D9-5E78-4670-9CCF-B8467C0224B0}"/>
              </a:ext>
            </a:extLst>
          </p:cNvPr>
          <p:cNvSpPr txBox="1"/>
          <p:nvPr/>
        </p:nvSpPr>
        <p:spPr>
          <a:xfrm>
            <a:off x="5421633" y="1290038"/>
            <a:ext cx="87844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9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br>
              <a:rPr lang="en-US" sz="9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9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7FBC0D8-6CBC-4564-AEFF-C6D156E12FF0}"/>
              </a:ext>
            </a:extLst>
          </p:cNvPr>
          <p:cNvSpPr/>
          <p:nvPr/>
        </p:nvSpPr>
        <p:spPr>
          <a:xfrm>
            <a:off x="727969" y="1544715"/>
            <a:ext cx="1580225" cy="568082"/>
          </a:xfrm>
          <a:custGeom>
            <a:avLst/>
            <a:gdLst>
              <a:gd name="connsiteX0" fmla="*/ 1580225 w 1580225"/>
              <a:gd name="connsiteY0" fmla="*/ 0 h 568082"/>
              <a:gd name="connsiteX1" fmla="*/ 1269507 w 1580225"/>
              <a:gd name="connsiteY1" fmla="*/ 541537 h 568082"/>
              <a:gd name="connsiteX2" fmla="*/ 0 w 1580225"/>
              <a:gd name="connsiteY2" fmla="*/ 435005 h 56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0225" h="568082">
                <a:moveTo>
                  <a:pt x="1580225" y="0"/>
                </a:moveTo>
                <a:cubicBezTo>
                  <a:pt x="1556551" y="234518"/>
                  <a:pt x="1532878" y="469036"/>
                  <a:pt x="1269507" y="541537"/>
                </a:cubicBezTo>
                <a:cubicBezTo>
                  <a:pt x="1006136" y="614038"/>
                  <a:pt x="503068" y="524521"/>
                  <a:pt x="0" y="435005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E1AE923-3561-4B8D-A1F6-06EAC5C80D5F}"/>
              </a:ext>
            </a:extLst>
          </p:cNvPr>
          <p:cNvSpPr/>
          <p:nvPr/>
        </p:nvSpPr>
        <p:spPr>
          <a:xfrm>
            <a:off x="2885243" y="1544715"/>
            <a:ext cx="5495277" cy="343668"/>
          </a:xfrm>
          <a:custGeom>
            <a:avLst/>
            <a:gdLst>
              <a:gd name="connsiteX0" fmla="*/ 5495277 w 5495277"/>
              <a:gd name="connsiteY0" fmla="*/ 319596 h 343668"/>
              <a:gd name="connsiteX1" fmla="*/ 967666 w 5495277"/>
              <a:gd name="connsiteY1" fmla="*/ 310718 h 343668"/>
              <a:gd name="connsiteX2" fmla="*/ 0 w 5495277"/>
              <a:gd name="connsiteY2" fmla="*/ 0 h 34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5277" h="343668">
                <a:moveTo>
                  <a:pt x="5495277" y="319596"/>
                </a:moveTo>
                <a:cubicBezTo>
                  <a:pt x="3689411" y="341790"/>
                  <a:pt x="1883545" y="363984"/>
                  <a:pt x="967666" y="310718"/>
                </a:cubicBezTo>
                <a:cubicBezTo>
                  <a:pt x="51787" y="257452"/>
                  <a:pt x="25893" y="128726"/>
                  <a:pt x="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749AD98F-326F-4BF5-A7F3-264F2FFFA83F}"/>
              </a:ext>
            </a:extLst>
          </p:cNvPr>
          <p:cNvSpPr/>
          <p:nvPr/>
        </p:nvSpPr>
        <p:spPr>
          <a:xfrm>
            <a:off x="-80970" y="788296"/>
            <a:ext cx="1144845" cy="41410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Milestone 1.6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0C50C2F5-9010-4C50-991A-EF7D0FDEC7EA}"/>
              </a:ext>
            </a:extLst>
          </p:cNvPr>
          <p:cNvSpPr/>
          <p:nvPr/>
        </p:nvSpPr>
        <p:spPr>
          <a:xfrm>
            <a:off x="156178" y="688878"/>
            <a:ext cx="275208" cy="25905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0618F9-8DAD-4B71-AB32-AC0AE7FBBB54}"/>
              </a:ext>
            </a:extLst>
          </p:cNvPr>
          <p:cNvSpPr txBox="1"/>
          <p:nvPr/>
        </p:nvSpPr>
        <p:spPr>
          <a:xfrm>
            <a:off x="188397" y="724927"/>
            <a:ext cx="1859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21167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6" grpId="0" animBg="1"/>
      <p:bldP spid="1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84697-AB09-42AA-8C09-16381A832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EBC8A-75F2-48E5-8248-3D390E737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Yes</a:t>
            </a:r>
          </a:p>
          <a:p>
            <a:r>
              <a:rPr lang="en-US" dirty="0"/>
              <a:t>Now wait for milestone 1.6 to be released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17D068-25E2-4050-A733-00E41876F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709006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080E23D-FF13-485F-87F5-0D39CA6D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4302" y="39220"/>
            <a:ext cx="1787085" cy="20259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79659E-6F5F-419D-91F8-392651DD2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1.6 Release Day – January 25, 2022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5A4E7E-9513-4514-BA61-AEA0C90F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ADCB66-8D4B-4264-B33A-4DAF5FA8F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DAE6F-FC91-4DF8-A1AA-67305A213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30" y="1052204"/>
            <a:ext cx="7357110" cy="3803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78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5F88-B6C3-424C-8CA9-708044ED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64CEC-ABF5-4D78-8C76-37874A25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30D89-7ABE-4BD1-8BAE-EC3AD3912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D4612-A478-43D8-997E-A4D3FFD3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01" y="174000"/>
            <a:ext cx="7628195" cy="34900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2671A-846B-4FB6-BC59-510A2A26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3760" y="3991319"/>
            <a:ext cx="1839499" cy="8641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E7CF319-43C3-4A69-A4EA-CA60019F9600}"/>
              </a:ext>
            </a:extLst>
          </p:cNvPr>
          <p:cNvSpPr/>
          <p:nvPr/>
        </p:nvSpPr>
        <p:spPr>
          <a:xfrm>
            <a:off x="1569720" y="3124200"/>
            <a:ext cx="4632960" cy="182880"/>
          </a:xfrm>
          <a:prstGeom prst="rect">
            <a:avLst/>
          </a:prstGeom>
          <a:noFill/>
          <a:ln>
            <a:solidFill>
              <a:srgbClr val="D41A1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3908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55F88-B6C3-424C-8CA9-708044EDE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864CEC-ABF5-4D78-8C76-37874A251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B030D89-7ABE-4BD1-8BAE-EC3AD3912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2D4612-A478-43D8-997E-A4D3FFD3B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10798" y="-305325"/>
            <a:ext cx="1530802" cy="700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E2671A-846B-4FB6-BC59-510A2A266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98" y="936001"/>
            <a:ext cx="8343062" cy="39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00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F63E3C-0F91-4EA7-B421-1607C3ACF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Party? Kudos?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B898BA-36BF-45D3-AF6E-FD1898BFE8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911" y="936625"/>
            <a:ext cx="5662678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5290AC-DA85-412C-B01A-BA1B6B733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0C837B1-0071-4F43-8D56-29DA88DD566C}"/>
              </a:ext>
            </a:extLst>
          </p:cNvPr>
          <p:cNvGrpSpPr/>
          <p:nvPr/>
        </p:nvGrpSpPr>
        <p:grpSpPr>
          <a:xfrm>
            <a:off x="2772727" y="1584502"/>
            <a:ext cx="3940493" cy="2626995"/>
            <a:chOff x="2772727" y="1584502"/>
            <a:chExt cx="3940493" cy="2626995"/>
          </a:xfrm>
        </p:grpSpPr>
        <p:pic>
          <p:nvPicPr>
            <p:cNvPr id="5122" name="Picture 2" descr="Bucketlist | De top 5 van mijn kleuter - Gera Raakt">
              <a:extLst>
                <a:ext uri="{FF2B5EF4-FFF2-40B4-BE49-F238E27FC236}">
                  <a16:creationId xmlns:a16="http://schemas.microsoft.com/office/drawing/2014/main" id="{6582A70B-AC9A-4517-B0D9-3BD76A1DF8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2727" y="1584502"/>
              <a:ext cx="3940493" cy="2626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632084-9A6B-4DA1-BB1C-852D3C447B3A}"/>
                </a:ext>
              </a:extLst>
            </p:cNvPr>
            <p:cNvSpPr txBox="1"/>
            <p:nvPr/>
          </p:nvSpPr>
          <p:spPr>
            <a:xfrm rot="20694657">
              <a:off x="4589274" y="2135739"/>
              <a:ext cx="1551707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latin typeface="Bradley Hand ITC" panose="03070402050302030203" pitchFamily="66" charset="0"/>
                </a:rPr>
                <a:t>open source contribution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7E1CE2-E607-47C2-8A97-5479C424E1CE}"/>
              </a:ext>
            </a:extLst>
          </p:cNvPr>
          <p:cNvSpPr txBox="1"/>
          <p:nvPr/>
        </p:nvSpPr>
        <p:spPr>
          <a:xfrm rot="20694657">
            <a:off x="4782078" y="2355975"/>
            <a:ext cx="1272784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>
                <a:latin typeface="Bradley Hand ITC" panose="03070402050302030203" pitchFamily="66" charset="0"/>
              </a:rPr>
              <a:t>present about my </a:t>
            </a:r>
            <a:br>
              <a:rPr lang="en-US" sz="1100" dirty="0">
                <a:latin typeface="Bradley Hand ITC" panose="03070402050302030203" pitchFamily="66" charset="0"/>
              </a:rPr>
            </a:br>
            <a:r>
              <a:rPr lang="en-US" sz="1100" dirty="0">
                <a:latin typeface="Bradley Hand ITC" panose="03070402050302030203" pitchFamily="66" charset="0"/>
              </a:rPr>
              <a:t>OSS work for Dapr.io</a:t>
            </a:r>
          </a:p>
        </p:txBody>
      </p:sp>
    </p:spTree>
    <p:extLst>
      <p:ext uri="{BB962C8B-B14F-4D97-AF65-F5344CB8AC3E}">
        <p14:creationId xmlns:p14="http://schemas.microsoft.com/office/powerpoint/2010/main" val="441166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3484C-DF6C-4756-A7DF-007A1B22F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49201" cy="504000"/>
          </a:xfrm>
        </p:spPr>
        <p:txBody>
          <a:bodyPr/>
          <a:lstStyle/>
          <a:p>
            <a:r>
              <a:rPr lang="en-US" dirty="0"/>
              <a:t>The Effort of Setting up and </a:t>
            </a:r>
            <a:br>
              <a:rPr lang="en-US" dirty="0"/>
            </a:br>
            <a:r>
              <a:rPr lang="en-US" dirty="0"/>
              <a:t>Running an Open Source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A08F3-A102-4010-8FFC-8DCB86497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2064"/>
            <a:ext cx="7316309" cy="3780000"/>
          </a:xfrm>
        </p:spPr>
        <p:txBody>
          <a:bodyPr/>
          <a:lstStyle/>
          <a:p>
            <a:r>
              <a:rPr lang="en-US" sz="1200" dirty="0"/>
              <a:t>Vision, High level design, architecture, roadmap, license</a:t>
            </a:r>
          </a:p>
          <a:p>
            <a:r>
              <a:rPr lang="en-US" sz="1200" dirty="0"/>
              <a:t>Attract, organize, facilitate a contributor community</a:t>
            </a:r>
          </a:p>
          <a:p>
            <a:pPr lvl="1"/>
            <a:r>
              <a:rPr lang="en-US" sz="1200" dirty="0"/>
              <a:t>Guidelines, Developer How-</a:t>
            </a:r>
            <a:r>
              <a:rPr lang="en-US" sz="1200" dirty="0" err="1"/>
              <a:t>Tos</a:t>
            </a:r>
            <a:r>
              <a:rPr lang="en-US" sz="1200" dirty="0"/>
              <a:t>, </a:t>
            </a:r>
            <a:r>
              <a:rPr lang="en-US" sz="1200" dirty="0" err="1"/>
              <a:t>DevContainer</a:t>
            </a:r>
            <a:r>
              <a:rPr lang="en-US" sz="1200" dirty="0"/>
              <a:t> </a:t>
            </a:r>
          </a:p>
          <a:p>
            <a:pPr lvl="1"/>
            <a:r>
              <a:rPr lang="en-US" sz="1200" dirty="0"/>
              <a:t>Code of Conduct</a:t>
            </a:r>
          </a:p>
          <a:p>
            <a:pPr lvl="1"/>
            <a:r>
              <a:rPr lang="en-US" sz="1200" dirty="0"/>
              <a:t>Community Communication – Discord, Slack</a:t>
            </a:r>
          </a:p>
          <a:p>
            <a:pPr lvl="1"/>
            <a:r>
              <a:rPr lang="en-US" sz="1200" dirty="0"/>
              <a:t>Manage people (egos, ambitions, emotions, opinions)</a:t>
            </a:r>
          </a:p>
          <a:p>
            <a:pPr lvl="1"/>
            <a:r>
              <a:rPr lang="en-US" sz="1200" dirty="0"/>
              <a:t>Involve vendors</a:t>
            </a:r>
          </a:p>
          <a:p>
            <a:r>
              <a:rPr lang="en-US" sz="1200" dirty="0"/>
              <a:t>Design and Implement structure and automated processes for software engineering</a:t>
            </a:r>
          </a:p>
          <a:p>
            <a:pPr lvl="1"/>
            <a:r>
              <a:rPr lang="en-US" sz="1200" dirty="0"/>
              <a:t>GitHub Set Up – Repositories, Issues, branching strategy</a:t>
            </a:r>
          </a:p>
          <a:p>
            <a:pPr lvl="1"/>
            <a:r>
              <a:rPr lang="en-US" sz="1200" dirty="0"/>
              <a:t>Automated Code Quality checks and End to End tests – GitHub Actions</a:t>
            </a:r>
          </a:p>
          <a:p>
            <a:pPr lvl="1"/>
            <a:r>
              <a:rPr lang="en-US" sz="1200" dirty="0"/>
              <a:t>Active management of Issues, Pull Requests, Tags (milestones), Dependencies</a:t>
            </a:r>
          </a:p>
          <a:p>
            <a:pPr lvl="1"/>
            <a:r>
              <a:rPr lang="en-US" sz="1200" dirty="0"/>
              <a:t>Release process and mechanism</a:t>
            </a:r>
          </a:p>
          <a:p>
            <a:r>
              <a:rPr lang="en-US" sz="1200" dirty="0"/>
              <a:t>Attract and Foster the User Community</a:t>
            </a:r>
          </a:p>
          <a:p>
            <a:pPr lvl="1"/>
            <a:r>
              <a:rPr lang="en-US" sz="1200" dirty="0"/>
              <a:t>Quality &amp; Documentation (activity, </a:t>
            </a:r>
            <a:r>
              <a:rPr lang="en-US" sz="1200" dirty="0" err="1"/>
              <a:t>bugfixing</a:t>
            </a:r>
            <a:r>
              <a:rPr lang="en-US" sz="1200" dirty="0"/>
              <a:t>)</a:t>
            </a:r>
          </a:p>
          <a:p>
            <a:pPr lvl="1"/>
            <a:r>
              <a:rPr lang="en-US" sz="1200" dirty="0"/>
              <a:t>Website</a:t>
            </a:r>
          </a:p>
          <a:p>
            <a:pPr lvl="1"/>
            <a:r>
              <a:rPr lang="en-US" sz="1200" dirty="0"/>
              <a:t>Content</a:t>
            </a:r>
          </a:p>
          <a:p>
            <a:pPr lvl="1"/>
            <a:r>
              <a:rPr lang="en-US" sz="1200" dirty="0"/>
              <a:t>“noise/buzz”</a:t>
            </a:r>
          </a:p>
          <a:p>
            <a:pPr lvl="1"/>
            <a:r>
              <a:rPr lang="en-US" sz="1200" dirty="0"/>
              <a:t>Provide support to users</a:t>
            </a:r>
          </a:p>
          <a:p>
            <a:pPr lvl="1"/>
            <a:r>
              <a:rPr lang="en-US" sz="1200" dirty="0"/>
              <a:t>Build relations (vendors, other projects, VIPs, analysts)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F88EE-609A-45F3-A3BA-B11B13ED4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2050" name="Picture 2" descr="Hoe wordt Parmezaanse kaas gemaak | How Do They Do It met ...">
            <a:extLst>
              <a:ext uri="{FF2B5EF4-FFF2-40B4-BE49-F238E27FC236}">
                <a16:creationId xmlns:a16="http://schemas.microsoft.com/office/drawing/2014/main" id="{05F5D67C-9E70-4254-8A35-A19158754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132" y="196189"/>
            <a:ext cx="3240000" cy="18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0544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3FBB9-44C8-4E9D-B457-4BDDCDB03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 has dozens of committers, </a:t>
            </a:r>
            <a:br>
              <a:rPr lang="en-US" dirty="0"/>
            </a:br>
            <a:r>
              <a:rPr lang="en-US" dirty="0"/>
              <a:t>100s of contributors </a:t>
            </a:r>
          </a:p>
        </p:txBody>
      </p:sp>
      <p:pic>
        <p:nvPicPr>
          <p:cNvPr id="6" name="Snagit_SNG844">
            <a:extLst>
              <a:ext uri="{FF2B5EF4-FFF2-40B4-BE49-F238E27FC236}">
                <a16:creationId xmlns:a16="http://schemas.microsoft.com/office/drawing/2014/main" id="{801B8E3D-6695-4076-955A-FB3581231F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465" y="936625"/>
            <a:ext cx="384541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4B914-B4CC-4CD7-BB60-9F1814C1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Snagit_SNG860">
            <a:extLst>
              <a:ext uri="{FF2B5EF4-FFF2-40B4-BE49-F238E27FC236}">
                <a16:creationId xmlns:a16="http://schemas.microsoft.com/office/drawing/2014/main" id="{1CD9D5CC-3724-4E17-82AC-2B9C3464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394" y="728200"/>
            <a:ext cx="1164082" cy="4127300"/>
          </a:xfrm>
          <a:prstGeom prst="rect">
            <a:avLst/>
          </a:prstGeom>
        </p:spPr>
      </p:pic>
      <p:pic>
        <p:nvPicPr>
          <p:cNvPr id="10" name="Snagit_SNG868">
            <a:extLst>
              <a:ext uri="{FF2B5EF4-FFF2-40B4-BE49-F238E27FC236}">
                <a16:creationId xmlns:a16="http://schemas.microsoft.com/office/drawing/2014/main" id="{6C4EEC5C-7282-41A5-8938-CA8867AD4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947" y="31500"/>
            <a:ext cx="3215856" cy="492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983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A3B96-FA50-4A36-9D0E-8053CDB5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 has dozens of components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9732BB-A2E1-4DB1-9C5A-7ADDFD2DE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3074" name="Picture 2" descr="Let Us Make Your Proposal Work: How to Win Color Team ...">
            <a:extLst>
              <a:ext uri="{FF2B5EF4-FFF2-40B4-BE49-F238E27FC236}">
                <a16:creationId xmlns:a16="http://schemas.microsoft.com/office/drawing/2014/main" id="{D5122BB2-BE58-48B2-99DC-9832FAA0E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8" y="859814"/>
            <a:ext cx="5894916" cy="393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D6420-709F-4134-B43C-E2124A464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813" y="2139979"/>
            <a:ext cx="979441" cy="187838"/>
          </a:xfrm>
          <a:prstGeom prst="rect">
            <a:avLst/>
          </a:prstGeom>
        </p:spPr>
      </p:pic>
      <p:pic>
        <p:nvPicPr>
          <p:cNvPr id="9" name="Picture 2" descr="MSSQL, MySQL, Oracle database - Everything in one single ...">
            <a:extLst>
              <a:ext uri="{FF2B5EF4-FFF2-40B4-BE49-F238E27FC236}">
                <a16:creationId xmlns:a16="http://schemas.microsoft.com/office/drawing/2014/main" id="{D17CC340-0BB9-45F2-8613-3FED2E7BC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176" y="2153352"/>
            <a:ext cx="964973" cy="362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FC2660-A0C3-4C68-9140-1A4214EF1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197" y="2161302"/>
            <a:ext cx="363680" cy="4718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A71B56-18D3-4564-BD51-54AFDC75E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7578" y="1934679"/>
            <a:ext cx="691478" cy="43734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2861A3-7D39-4636-95F7-D3EAD97EA4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9430" y="1331496"/>
            <a:ext cx="396051" cy="473204"/>
          </a:xfrm>
          <a:prstGeom prst="rect">
            <a:avLst/>
          </a:prstGeom>
        </p:spPr>
      </p:pic>
      <p:pic>
        <p:nvPicPr>
          <p:cNvPr id="18" name="Snagit_SNG854">
            <a:extLst>
              <a:ext uri="{FF2B5EF4-FFF2-40B4-BE49-F238E27FC236}">
                <a16:creationId xmlns:a16="http://schemas.microsoft.com/office/drawing/2014/main" id="{A72EAF57-EE02-4D94-9C75-E98A3A8A72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267" y="1193800"/>
            <a:ext cx="725669" cy="3711016"/>
          </a:xfrm>
          <a:prstGeom prst="rect">
            <a:avLst/>
          </a:prstGeom>
        </p:spPr>
      </p:pic>
      <p:pic>
        <p:nvPicPr>
          <p:cNvPr id="20" name="Snagit_SNG856">
            <a:extLst>
              <a:ext uri="{FF2B5EF4-FFF2-40B4-BE49-F238E27FC236}">
                <a16:creationId xmlns:a16="http://schemas.microsoft.com/office/drawing/2014/main" id="{127BD4DD-800F-4CA9-AD80-FEC76E8356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766" y="1934679"/>
            <a:ext cx="804288" cy="2955291"/>
          </a:xfrm>
          <a:prstGeom prst="rect">
            <a:avLst/>
          </a:prstGeom>
        </p:spPr>
      </p:pic>
      <p:pic>
        <p:nvPicPr>
          <p:cNvPr id="22" name="Snagit_SNG859">
            <a:extLst>
              <a:ext uri="{FF2B5EF4-FFF2-40B4-BE49-F238E27FC236}">
                <a16:creationId xmlns:a16="http://schemas.microsoft.com/office/drawing/2014/main" id="{5E693415-94AD-46BB-B566-B57D3041EC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868" y="702686"/>
            <a:ext cx="722367" cy="3264027"/>
          </a:xfrm>
          <a:prstGeom prst="rect">
            <a:avLst/>
          </a:prstGeom>
        </p:spPr>
      </p:pic>
      <p:sp>
        <p:nvSpPr>
          <p:cNvPr id="24" name="Content Placeholder 23">
            <a:extLst>
              <a:ext uri="{FF2B5EF4-FFF2-40B4-BE49-F238E27FC236}">
                <a16:creationId xmlns:a16="http://schemas.microsoft.com/office/drawing/2014/main" id="{9B33D3CE-A087-429A-85E0-78C3C1225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363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0DEAB-5274-4AC7-9D8B-221E17A6E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EA5DFB-9A87-421B-A185-49890075B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520F1-EC39-4E27-B08C-E23317A0F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FD85A60-A0CE-43E0-8A07-79DBCB7DA914}"/>
              </a:ext>
            </a:extLst>
          </p:cNvPr>
          <p:cNvSpPr/>
          <p:nvPr/>
        </p:nvSpPr>
        <p:spPr>
          <a:xfrm>
            <a:off x="796996" y="794989"/>
            <a:ext cx="741100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LGTM</a:t>
            </a:r>
          </a:p>
        </p:txBody>
      </p:sp>
    </p:spTree>
    <p:extLst>
      <p:ext uri="{BB962C8B-B14F-4D97-AF65-F5344CB8AC3E}">
        <p14:creationId xmlns:p14="http://schemas.microsoft.com/office/powerpoint/2010/main" val="4046879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085-C6B5-43EB-89F8-6038087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essence of automation, human attention and civil conversation</a:t>
            </a:r>
          </a:p>
        </p:txBody>
      </p:sp>
      <p:pic>
        <p:nvPicPr>
          <p:cNvPr id="6" name="Snagit_SNG839">
            <a:extLst>
              <a:ext uri="{FF2B5EF4-FFF2-40B4-BE49-F238E27FC236}">
                <a16:creationId xmlns:a16="http://schemas.microsoft.com/office/drawing/2014/main" id="{398942C1-8A70-48C5-96AC-D338F3A44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996938"/>
            <a:ext cx="8187019" cy="371052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9382E-761C-438D-B3D7-EAA77164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9" name="Snagit_SNG845">
            <a:extLst>
              <a:ext uri="{FF2B5EF4-FFF2-40B4-BE49-F238E27FC236}">
                <a16:creationId xmlns:a16="http://schemas.microsoft.com/office/drawing/2014/main" id="{CAC79EF1-EDC3-40B5-9084-CF8A2B0B6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48" y="863999"/>
            <a:ext cx="1295400" cy="3581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2D203B-0200-4A82-9BEE-C40FF9130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53" y="857332"/>
            <a:ext cx="504825" cy="37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23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6A085-C6B5-43EB-89F8-603808756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the essence of automation, human attention and civil conversation (part 2)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9382E-761C-438D-B3D7-EAA771646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Snagit_SNG852">
            <a:extLst>
              <a:ext uri="{FF2B5EF4-FFF2-40B4-BE49-F238E27FC236}">
                <a16:creationId xmlns:a16="http://schemas.microsoft.com/office/drawing/2014/main" id="{733C2BA0-CB77-43EA-9518-89239A262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6019528" cy="4127133"/>
          </a:xfrm>
          <a:prstGeom prst="rect">
            <a:avLst/>
          </a:prstGeom>
        </p:spPr>
      </p:pic>
      <p:pic>
        <p:nvPicPr>
          <p:cNvPr id="9" name="Snagit_SNG845">
            <a:extLst>
              <a:ext uri="{FF2B5EF4-FFF2-40B4-BE49-F238E27FC236}">
                <a16:creationId xmlns:a16="http://schemas.microsoft.com/office/drawing/2014/main" id="{3F24349C-CA73-4770-AED8-D5F6C5105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2248" y="863999"/>
            <a:ext cx="1295400" cy="3581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2BDA1F6-6B95-4F2E-9C53-7ABE38697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8853" y="857332"/>
            <a:ext cx="504825" cy="371475"/>
          </a:xfrm>
          <a:prstGeom prst="rect">
            <a:avLst/>
          </a:prstGeom>
        </p:spPr>
      </p:pic>
      <p:pic>
        <p:nvPicPr>
          <p:cNvPr id="11" name="Snagit_SNG852">
            <a:extLst>
              <a:ext uri="{FF2B5EF4-FFF2-40B4-BE49-F238E27FC236}">
                <a16:creationId xmlns:a16="http://schemas.microsoft.com/office/drawing/2014/main" id="{2E1F9153-B8F3-4DA7-9C09-B65A5055E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492" r="31497" b="1830"/>
          <a:stretch/>
        </p:blipFill>
        <p:spPr>
          <a:xfrm>
            <a:off x="956568" y="3778463"/>
            <a:ext cx="8022864" cy="69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42EA8D1-9C7A-42F6-91F7-81E7DEB6D340}"/>
              </a:ext>
            </a:extLst>
          </p:cNvPr>
          <p:cNvSpPr/>
          <p:nvPr/>
        </p:nvSpPr>
        <p:spPr>
          <a:xfrm>
            <a:off x="5825065" y="4055533"/>
            <a:ext cx="3120499" cy="2959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30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4FBF8-6F00-44F9-9FF5-6E9167EAD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happened since 25</a:t>
            </a:r>
            <a:r>
              <a:rPr lang="en-US" baseline="30000" dirty="0"/>
              <a:t>th</a:t>
            </a:r>
            <a:r>
              <a:rPr lang="en-US" dirty="0"/>
              <a:t> January?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0C35B6-3081-46C9-98DC-54F600877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Improvements in OCI Object Storage state store component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Introduced new Oracle Database state store component</a:t>
            </a:r>
            <a:endParaRPr lang="en-US"/>
          </a:p>
          <a:p>
            <a:pPr lvl="1">
              <a:spcAft>
                <a:spcPts val="600"/>
              </a:spcAft>
            </a:pPr>
            <a:r>
              <a:rPr lang="en-US" dirty="0"/>
              <a:t>inspired by the existing PostgreSQL state store component</a:t>
            </a:r>
            <a:endParaRPr lang="en-US"/>
          </a:p>
          <a:p>
            <a:pPr lvl="1">
              <a:spcAft>
                <a:spcPts val="600"/>
              </a:spcAft>
            </a:pPr>
            <a:r>
              <a:rPr lang="en-US" dirty="0"/>
              <a:t>small contribution to </a:t>
            </a:r>
            <a:r>
              <a:rPr lang="en-US" dirty="0" err="1"/>
              <a:t>sijms</a:t>
            </a:r>
            <a:r>
              <a:rPr lang="en-US" dirty="0"/>
              <a:t>/go-</a:t>
            </a:r>
            <a:r>
              <a:rPr lang="en-US" dirty="0" err="1"/>
              <a:t>ora</a:t>
            </a:r>
            <a:r>
              <a:rPr lang="en-US" dirty="0"/>
              <a:t> project (Go driver for Oracle Database)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A3E70-E1A5-4CBD-8C79-FADAE227A3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52A8C231-CC90-4673-BB5E-9B44ACC82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995626"/>
            <a:ext cx="4500000" cy="31387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371508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ud 20">
            <a:extLst>
              <a:ext uri="{FF2B5EF4-FFF2-40B4-BE49-F238E27FC236}">
                <a16:creationId xmlns:a16="http://schemas.microsoft.com/office/drawing/2014/main" id="{C6CBD606-73EE-43C2-AE6D-DC2B13B9F72A}"/>
              </a:ext>
            </a:extLst>
          </p:cNvPr>
          <p:cNvSpPr/>
          <p:nvPr/>
        </p:nvSpPr>
        <p:spPr>
          <a:xfrm>
            <a:off x="1828950" y="312760"/>
            <a:ext cx="2433680" cy="1363088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4B556E-42D4-4E93-BB6B-AB6421C93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26193E-BB04-4B4D-990E-585A60045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A210C2-EBF9-455F-B37E-B1E49D4194C5}" type="slidenum">
              <a:rPr lang="en-NL" smtClean="0"/>
              <a:t>63</a:t>
            </a:fld>
            <a:endParaRPr lang="en-NL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95E55AF-2E39-4CED-AB93-F567417C6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557" y="1198943"/>
            <a:ext cx="2225233" cy="4267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BD86B68-9AED-40F1-8AB6-03B8BF172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448" y="3180044"/>
            <a:ext cx="1686316" cy="1240613"/>
          </a:xfrm>
          <a:prstGeom prst="rect">
            <a:avLst/>
          </a:prstGeom>
          <a:noFill/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E6D066C4-7C8E-4C6E-B5AD-4AFAABF70282}"/>
              </a:ext>
            </a:extLst>
          </p:cNvPr>
          <p:cNvSpPr/>
          <p:nvPr/>
        </p:nvSpPr>
        <p:spPr>
          <a:xfrm>
            <a:off x="3760208" y="1855300"/>
            <a:ext cx="1308291" cy="11119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 State Store Component Oracle Database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B773BDE-92AC-4627-ADC4-93C019C6575B}"/>
              </a:ext>
            </a:extLst>
          </p:cNvPr>
          <p:cNvCxnSpPr>
            <a:cxnSpLocks/>
          </p:cNvCxnSpPr>
          <p:nvPr/>
        </p:nvCxnSpPr>
        <p:spPr>
          <a:xfrm flipH="1" flipV="1">
            <a:off x="3601933" y="1148795"/>
            <a:ext cx="600162" cy="7144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51D2AE3-58BD-4206-A8C2-2E37B90078AB}"/>
              </a:ext>
            </a:extLst>
          </p:cNvPr>
          <p:cNvSpPr txBox="1"/>
          <p:nvPr/>
        </p:nvSpPr>
        <p:spPr>
          <a:xfrm>
            <a:off x="2033569" y="3918561"/>
            <a:ext cx="10676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set &amp; get state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B3C7652-8FFB-4C8A-9DE7-88ADB7348A68}"/>
              </a:ext>
            </a:extLst>
          </p:cNvPr>
          <p:cNvCxnSpPr/>
          <p:nvPr/>
        </p:nvCxnSpPr>
        <p:spPr>
          <a:xfrm>
            <a:off x="1828950" y="3906695"/>
            <a:ext cx="15727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246E187E-5EDB-4D78-A694-3737BDAAF54A}"/>
              </a:ext>
            </a:extLst>
          </p:cNvPr>
          <p:cNvSpPr/>
          <p:nvPr/>
        </p:nvSpPr>
        <p:spPr>
          <a:xfrm>
            <a:off x="607079" y="4018588"/>
            <a:ext cx="481575" cy="645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3C3AAF6-14CD-4401-87D7-3D3D0271F180}"/>
              </a:ext>
            </a:extLst>
          </p:cNvPr>
          <p:cNvSpPr txBox="1"/>
          <p:nvPr/>
        </p:nvSpPr>
        <p:spPr>
          <a:xfrm>
            <a:off x="290694" y="4663617"/>
            <a:ext cx="11044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components.yaml</a:t>
            </a:r>
            <a:endParaRPr lang="en-US" sz="1100" i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840D65B-BA0B-4627-9DE3-BCC1FD3FC616}"/>
              </a:ext>
            </a:extLst>
          </p:cNvPr>
          <p:cNvSpPr/>
          <p:nvPr/>
        </p:nvSpPr>
        <p:spPr>
          <a:xfrm>
            <a:off x="3447078" y="1776166"/>
            <a:ext cx="1897279" cy="2893487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35C09C0-811B-4160-B2D7-C1CF6CB37EAF}"/>
              </a:ext>
            </a:extLst>
          </p:cNvPr>
          <p:cNvCxnSpPr>
            <a:cxnSpLocks/>
            <a:stCxn id="31" idx="0"/>
            <a:endCxn id="24" idx="1"/>
          </p:cNvCxnSpPr>
          <p:nvPr/>
        </p:nvCxnSpPr>
        <p:spPr>
          <a:xfrm rot="5400000" flipH="1" flipV="1">
            <a:off x="1500385" y="1758766"/>
            <a:ext cx="1607305" cy="2912341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Up-Down 35">
            <a:extLst>
              <a:ext uri="{FF2B5EF4-FFF2-40B4-BE49-F238E27FC236}">
                <a16:creationId xmlns:a16="http://schemas.microsoft.com/office/drawing/2014/main" id="{1CA9E0CA-AA10-4885-869B-A947A89463F6}"/>
              </a:ext>
            </a:extLst>
          </p:cNvPr>
          <p:cNvSpPr/>
          <p:nvPr/>
        </p:nvSpPr>
        <p:spPr>
          <a:xfrm>
            <a:off x="4307818" y="2967265"/>
            <a:ext cx="103115" cy="186145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9894B8-AB95-4726-AE7F-EA1DA6E3F3FE}"/>
              </a:ext>
            </a:extLst>
          </p:cNvPr>
          <p:cNvSpPr/>
          <p:nvPr/>
        </p:nvSpPr>
        <p:spPr>
          <a:xfrm>
            <a:off x="7344941" y="4018590"/>
            <a:ext cx="481575" cy="645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B311B09-3959-4492-A958-D2B7768CD2C6}"/>
              </a:ext>
            </a:extLst>
          </p:cNvPr>
          <p:cNvSpPr txBox="1"/>
          <p:nvPr/>
        </p:nvSpPr>
        <p:spPr>
          <a:xfrm>
            <a:off x="7028556" y="4663619"/>
            <a:ext cx="11044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components.yaml</a:t>
            </a:r>
            <a:endParaRPr lang="en-US" sz="1100" i="1" dirty="0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AB4F76D-AFBF-4ED3-BACF-9BCDB87A062B}"/>
              </a:ext>
            </a:extLst>
          </p:cNvPr>
          <p:cNvCxnSpPr>
            <a:cxnSpLocks/>
            <a:stCxn id="38" idx="0"/>
            <a:endCxn id="24" idx="3"/>
          </p:cNvCxnSpPr>
          <p:nvPr/>
        </p:nvCxnSpPr>
        <p:spPr>
          <a:xfrm rot="16200000" flipV="1">
            <a:off x="5523461" y="1956322"/>
            <a:ext cx="1607307" cy="2517230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0B918E0B-5842-4E66-84F0-B2180F766921}"/>
              </a:ext>
            </a:extLst>
          </p:cNvPr>
          <p:cNvSpPr txBox="1"/>
          <p:nvPr/>
        </p:nvSpPr>
        <p:spPr>
          <a:xfrm>
            <a:off x="5477523" y="3918563"/>
            <a:ext cx="10676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set &amp; get state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CABB2B55-0DBF-463E-954A-250428C60FDE}"/>
              </a:ext>
            </a:extLst>
          </p:cNvPr>
          <p:cNvCxnSpPr>
            <a:cxnSpLocks/>
          </p:cNvCxnSpPr>
          <p:nvPr/>
        </p:nvCxnSpPr>
        <p:spPr>
          <a:xfrm flipH="1" flipV="1">
            <a:off x="5477523" y="3906695"/>
            <a:ext cx="1217232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ylinder 33">
            <a:extLst>
              <a:ext uri="{FF2B5EF4-FFF2-40B4-BE49-F238E27FC236}">
                <a16:creationId xmlns:a16="http://schemas.microsoft.com/office/drawing/2014/main" id="{864AB884-128D-4185-BB55-47B82EC520AD}"/>
              </a:ext>
            </a:extLst>
          </p:cNvPr>
          <p:cNvSpPr/>
          <p:nvPr/>
        </p:nvSpPr>
        <p:spPr>
          <a:xfrm>
            <a:off x="5164842" y="553310"/>
            <a:ext cx="1131880" cy="674948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A9DE92D-38E2-435A-B26E-D9B91BEBB0CC}"/>
              </a:ext>
            </a:extLst>
          </p:cNvPr>
          <p:cNvCxnSpPr>
            <a:cxnSpLocks/>
          </p:cNvCxnSpPr>
          <p:nvPr/>
        </p:nvCxnSpPr>
        <p:spPr>
          <a:xfrm flipV="1">
            <a:off x="4765474" y="1198943"/>
            <a:ext cx="648934" cy="66049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49A3792-5B67-4E8B-9EE4-B75102A1F9F2}"/>
              </a:ext>
            </a:extLst>
          </p:cNvPr>
          <p:cNvSpPr/>
          <p:nvPr/>
        </p:nvSpPr>
        <p:spPr>
          <a:xfrm>
            <a:off x="7759417" y="3081434"/>
            <a:ext cx="1283326" cy="684242"/>
          </a:xfrm>
          <a:prstGeom prst="wedgeRectCallout">
            <a:avLst>
              <a:gd name="adj1" fmla="val -49414"/>
              <a:gd name="adj2" fmla="val 10364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host, port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sid</a:t>
            </a:r>
            <a:r>
              <a:rPr lang="en-US" sz="1100" dirty="0">
                <a:solidFill>
                  <a:schemeClr val="tx1"/>
                </a:solidFill>
                <a:latin typeface="Consolas" panose="020B0609020204030204" pitchFamily="49" charset="0"/>
              </a:rPr>
              <a:t>, username, password, </a:t>
            </a:r>
            <a:r>
              <a:rPr lang="en-US" sz="1100" dirty="0" err="1">
                <a:solidFill>
                  <a:schemeClr val="tx1"/>
                </a:solidFill>
                <a:latin typeface="Consolas" panose="020B0609020204030204" pitchFamily="49" charset="0"/>
              </a:rPr>
              <a:t>tableName</a:t>
            </a:r>
            <a:endParaRPr lang="en-US" sz="11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9219A62-CF14-41EB-A6E6-3469DC269B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1525" y="3800350"/>
            <a:ext cx="649937" cy="246976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BB84713F-EA7E-44D0-9339-6A1E929726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8827" y="3607981"/>
            <a:ext cx="711101" cy="403835"/>
          </a:xfrm>
          <a:prstGeom prst="rect">
            <a:avLst/>
          </a:prstGeom>
        </p:spPr>
      </p:pic>
      <p:pic>
        <p:nvPicPr>
          <p:cNvPr id="1026" name="Picture 2" descr="MSSQL, MySQL, Oracle database - Everything in one single ...">
            <a:extLst>
              <a:ext uri="{FF2B5EF4-FFF2-40B4-BE49-F238E27FC236}">
                <a16:creationId xmlns:a16="http://schemas.microsoft.com/office/drawing/2014/main" id="{A8F5D8F6-F0F0-41E0-8521-52CF684D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73" y="690701"/>
            <a:ext cx="1430197" cy="53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acle Autonomous Database dostępny w centrach ...">
            <a:extLst>
              <a:ext uri="{FF2B5EF4-FFF2-40B4-BE49-F238E27FC236}">
                <a16:creationId xmlns:a16="http://schemas.microsoft.com/office/drawing/2014/main" id="{22252AE5-C241-4D5E-A17C-9C58E4C83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6767" y="534074"/>
            <a:ext cx="1100622" cy="635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8810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3404BCD-05B0-42CD-B9B3-F48193A4D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 was merged on February 8th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DB0F09-CE82-437F-BCDB-729B882262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4352EF3-19BB-4288-AB0D-E0EA519E6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D15407-7728-4C72-9705-ED9216BA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3" y="2453388"/>
            <a:ext cx="8221133" cy="2402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E9B0D4-3924-49EC-8A17-EA4FC0226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433" y="746022"/>
            <a:ext cx="6130202" cy="17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4726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4D697-3CDA-40C2-A2F6-FB8878A53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Personal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20391-1959-4059-96F0-BDF266CC86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Learning experience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I can play at this level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Join, participate, contribute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Patience (time zones and more)</a:t>
            </a: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Complexity of managing an open source project</a:t>
            </a:r>
            <a:endParaRPr lang="en-US"/>
          </a:p>
          <a:p>
            <a:pPr lvl="1">
              <a:spcAft>
                <a:spcPts val="600"/>
              </a:spcAft>
            </a:pPr>
            <a:r>
              <a:rPr lang="en-US" dirty="0"/>
              <a:t>fragility</a:t>
            </a: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6C503D-09A9-49C7-80CC-93DFEF5E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2A37E66-23FD-4161-ABD1-7511838926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6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05218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8BB996-53F2-4098-8F1D-91B0850D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Open Source Contribution</a:t>
            </a:r>
            <a:br>
              <a:rPr lang="en-US" dirty="0"/>
            </a:br>
            <a:br>
              <a:rPr lang="en-US" dirty="0"/>
            </a:br>
            <a:r>
              <a:rPr lang="en-US" sz="2400" i="1" dirty="0"/>
              <a:t>Flashback History </a:t>
            </a:r>
            <a:br>
              <a:rPr lang="en-US" sz="2400" i="1" dirty="0"/>
            </a:br>
            <a:r>
              <a:rPr lang="en-US" sz="2400" i="1" dirty="0"/>
              <a:t>in Oracle Database State Store</a:t>
            </a:r>
            <a:endParaRPr lang="en-US" i="1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9613E1-8077-455B-B949-DE294865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28D008D-1285-4FA8-9D39-22BACBCB0C84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66" r="1066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0528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3E3EBF-5BEC-4595-A029-767ED7FFC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Live Open Source Coding:</a:t>
            </a:r>
            <a:br>
              <a:rPr lang="en-US" dirty="0"/>
            </a:br>
            <a:r>
              <a:rPr lang="en-US" dirty="0"/>
              <a:t>Let’s enrich the Oracle Database State Store Component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B25344-BAB0-41B4-8230-6FC0E9EEF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</a:t>
            </a:r>
          </a:p>
          <a:p>
            <a:r>
              <a:rPr lang="en-US" dirty="0"/>
              <a:t>Issue – Feature Proposal</a:t>
            </a:r>
          </a:p>
          <a:p>
            <a:r>
              <a:rPr lang="en-US" dirty="0"/>
              <a:t>Issue – Documentation modification</a:t>
            </a:r>
          </a:p>
          <a:p>
            <a:r>
              <a:rPr lang="en-US" dirty="0"/>
              <a:t>(Fetch Upstream, Pull latest)</a:t>
            </a:r>
          </a:p>
          <a:p>
            <a:r>
              <a:rPr lang="en-US" dirty="0"/>
              <a:t>Create Test</a:t>
            </a:r>
          </a:p>
          <a:p>
            <a:r>
              <a:rPr lang="en-US" dirty="0"/>
              <a:t>Create Code (run test, run lint)</a:t>
            </a:r>
          </a:p>
          <a:p>
            <a:r>
              <a:rPr lang="en-US" dirty="0"/>
              <a:t>(Fetch Upstream, Pull latest)</a:t>
            </a:r>
          </a:p>
          <a:p>
            <a:r>
              <a:rPr lang="en-US" dirty="0"/>
              <a:t>Create Branch</a:t>
            </a:r>
          </a:p>
          <a:p>
            <a:r>
              <a:rPr lang="en-US" dirty="0"/>
              <a:t>Commit changes</a:t>
            </a:r>
          </a:p>
          <a:p>
            <a:r>
              <a:rPr lang="en-US" dirty="0"/>
              <a:t>Push</a:t>
            </a:r>
          </a:p>
          <a:p>
            <a:r>
              <a:rPr lang="en-US" dirty="0"/>
              <a:t>Create Pull Request</a:t>
            </a:r>
          </a:p>
          <a:p>
            <a:pPr lvl="1"/>
            <a:r>
              <a:rPr lang="en-US" dirty="0"/>
              <a:t>wait for automated checks to give initial verdict</a:t>
            </a:r>
          </a:p>
          <a:p>
            <a:pPr lvl="1"/>
            <a:r>
              <a:rPr lang="en-US" dirty="0"/>
              <a:t>(refine based on failed checks, commit, push)</a:t>
            </a:r>
          </a:p>
          <a:p>
            <a:pPr lvl="1"/>
            <a:r>
              <a:rPr lang="en-US" dirty="0"/>
              <a:t>wait for human reviewers to give feedback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176992-DB96-4597-BB6A-4DD46CE3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741519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108BA-40AD-4951-AB5F-468676A5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Flashback Feature - hints to retrieve historical state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6EE-E006-47D7-B500-D0AD5E20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00831"/>
            <a:ext cx="7557305" cy="3780000"/>
          </a:xfrm>
        </p:spPr>
        <p:txBody>
          <a:bodyPr/>
          <a:lstStyle/>
          <a:p>
            <a:r>
              <a:rPr lang="en-US" dirty="0"/>
              <a:t>Allow the use of “flashback hints” in the metadata sent in Get requests; these hints instruct the state store to return for a specific </a:t>
            </a:r>
            <a:r>
              <a:rPr lang="en-US" i="1" dirty="0"/>
              <a:t>key</a:t>
            </a:r>
          </a:p>
          <a:p>
            <a:pPr lvl="1"/>
            <a:r>
              <a:rPr lang="en-US" dirty="0"/>
              <a:t>previous generations or versions of a state element</a:t>
            </a:r>
          </a:p>
          <a:p>
            <a:pPr lvl="1"/>
            <a:r>
              <a:rPr lang="en-US" dirty="0"/>
              <a:t>the state as it existed X seconds ago</a:t>
            </a:r>
          </a:p>
          <a:p>
            <a:pPr lvl="1"/>
            <a:r>
              <a:rPr lang="en-US" dirty="0"/>
              <a:t>the state as it existed at a specific timestamp in the past</a:t>
            </a:r>
          </a:p>
          <a:p>
            <a:pPr marL="180000" lvl="1" indent="0">
              <a:buNone/>
            </a:pPr>
            <a:r>
              <a:rPr lang="en-US" dirty="0"/>
              <a:t>possibly even return the state from before it expired or was deleted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response will provide metadata to indicate</a:t>
            </a:r>
          </a:p>
          <a:p>
            <a:pPr lvl="1"/>
            <a:r>
              <a:rPr lang="en-US" dirty="0"/>
              <a:t>what generation of the state is returned </a:t>
            </a:r>
            <a:br>
              <a:rPr lang="en-US" dirty="0"/>
            </a:br>
            <a:r>
              <a:rPr lang="en-US" dirty="0"/>
              <a:t>(current, previous, one before previous)</a:t>
            </a:r>
          </a:p>
          <a:p>
            <a:pPr lvl="1"/>
            <a:r>
              <a:rPr lang="en-US" dirty="0"/>
              <a:t>when the state returned was created and when it ceased to exist</a:t>
            </a:r>
          </a:p>
          <a:p>
            <a:pPr lvl="1"/>
            <a:r>
              <a:rPr lang="en-US" dirty="0"/>
              <a:t>if the element state element for this key no longer exists (expired or deleted)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If the requested history cannot be returned, no data is returned (and no error)</a:t>
            </a:r>
            <a:br>
              <a:rPr lang="en-US" dirty="0"/>
            </a:b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5B5C4-86D2-4D56-813B-EA2C9E7B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65638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108BA-40AD-4951-AB5F-468676A5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flashback– hints in get-requests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6EE-E006-47D7-B500-D0AD5E20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00831"/>
            <a:ext cx="6883064" cy="3780000"/>
          </a:xfrm>
        </p:spPr>
        <p:txBody>
          <a:bodyPr/>
          <a:lstStyle/>
          <a:p>
            <a:r>
              <a:rPr lang="en-US" dirty="0"/>
              <a:t>Proposed Metadata in Get requests</a:t>
            </a:r>
          </a:p>
          <a:p>
            <a:pPr lvl="1"/>
            <a:r>
              <a:rPr lang="en-US" i="1" dirty="0"/>
              <a:t>flashback-generation</a:t>
            </a:r>
            <a:r>
              <a:rPr lang="en-US" dirty="0"/>
              <a:t> – values 0 (for current value), -1 (for previous value), -2 (for the one but previous value), -3...-X – to ask for a specific generation of the state under the specified key</a:t>
            </a:r>
          </a:p>
          <a:p>
            <a:pPr lvl="1"/>
            <a:r>
              <a:rPr lang="en-US" i="1" dirty="0"/>
              <a:t>flashback-</a:t>
            </a:r>
            <a:r>
              <a:rPr lang="en-US" i="1" dirty="0" err="1"/>
              <a:t>atTime</a:t>
            </a:r>
            <a:r>
              <a:rPr lang="en-US" dirty="0"/>
              <a:t> – a UTC timestamp in the past - to ask for the value of the state under the specified key at a specific moment in the past</a:t>
            </a:r>
          </a:p>
          <a:p>
            <a:pPr lvl="1"/>
            <a:r>
              <a:rPr lang="en-US" i="1" dirty="0"/>
              <a:t>flashback- age</a:t>
            </a:r>
            <a:r>
              <a:rPr lang="en-US" dirty="0"/>
              <a:t>– a positive integer - to ask for the value of the state under the specified key at the specified number seconds ago</a:t>
            </a:r>
          </a:p>
          <a:p>
            <a:pPr lvl="1"/>
            <a:r>
              <a:rPr lang="en-US" i="1" dirty="0"/>
              <a:t>flashback-allow-deleted</a:t>
            </a:r>
            <a:r>
              <a:rPr lang="en-US" dirty="0"/>
              <a:t> – true or false – to indicate whether a value should be returned if the key currently is deleted or expired from the state store</a:t>
            </a:r>
          </a:p>
          <a:p>
            <a:pPr lvl="1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5B5C4-86D2-4D56-813B-EA2C9E7B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61872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2D801-92D8-4F5D-894E-A0AF79CBB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Terms to come to grips with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130D2CAD-29E0-417E-99E1-A47E55D16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2185271"/>
              </p:ext>
            </p:extLst>
          </p:nvPr>
        </p:nvGraphicFramePr>
        <p:xfrm>
          <a:off x="720004" y="854720"/>
          <a:ext cx="2150418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212F08-B556-44FD-AD31-E6D0547C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D93F277-665C-4357-AE59-5364F8C8DF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498552"/>
              </p:ext>
            </p:extLst>
          </p:nvPr>
        </p:nvGraphicFramePr>
        <p:xfrm>
          <a:off x="3901011" y="-93132"/>
          <a:ext cx="2465922" cy="5251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6090675D-72D7-4810-84AC-CBF851A7BC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3577170"/>
              </p:ext>
            </p:extLst>
          </p:nvPr>
        </p:nvGraphicFramePr>
        <p:xfrm>
          <a:off x="6721346" y="854720"/>
          <a:ext cx="2150418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76317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1108BA-40AD-4951-AB5F-468676A54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Idea: flashback– metadata in get-responses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E496EE-E006-47D7-B500-D0AD5E206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00831"/>
            <a:ext cx="6623999" cy="3780000"/>
          </a:xfrm>
        </p:spPr>
        <p:txBody>
          <a:bodyPr/>
          <a:lstStyle/>
          <a:p>
            <a:r>
              <a:rPr lang="en-US" dirty="0"/>
              <a:t>Proposed Metadata in Get responses</a:t>
            </a:r>
          </a:p>
          <a:p>
            <a:pPr lvl="1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flashback-generation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values 0 (for current value), -1 (for previous value), -2 (for the one but previous value), -3...-X – to indicate the specific generation of the state returned in the response</a:t>
            </a:r>
          </a:p>
          <a:p>
            <a:pPr lvl="1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flashback-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startTime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a UTC timestamp in the past – to indicate the time at which the state that is returned was created</a:t>
            </a:r>
          </a:p>
          <a:p>
            <a:pPr lvl="1"/>
            <a:r>
              <a:rPr lang="en-US" i="1" dirty="0">
                <a:solidFill>
                  <a:schemeClr val="bg1">
                    <a:lumMod val="85000"/>
                  </a:schemeClr>
                </a:solidFill>
              </a:rPr>
              <a:t>flashback-</a:t>
            </a:r>
            <a:r>
              <a:rPr lang="en-US" i="1" dirty="0" err="1">
                <a:solidFill>
                  <a:schemeClr val="bg1">
                    <a:lumMod val="85000"/>
                  </a:schemeClr>
                </a:solidFill>
              </a:rPr>
              <a:t>endTime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– a UTC timestamp in the past – to indicate the time at which the state that is returned was updated, deleted or expired</a:t>
            </a:r>
          </a:p>
          <a:p>
            <a:pPr lvl="1"/>
            <a:r>
              <a:rPr lang="en-US" i="1" dirty="0"/>
              <a:t>flashback-deleted</a:t>
            </a:r>
            <a:r>
              <a:rPr lang="en-US" dirty="0"/>
              <a:t> – true or false – to indicate whether the key is deleted or expired from the state store at the present moment</a:t>
            </a:r>
          </a:p>
          <a:p>
            <a:pPr lvl="1"/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D5B5C4-86D2-4D56-813B-EA2C9E7B1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856716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33FA-EBFF-4D73-8AAC-021DF33AE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– Feature Proposal</a:t>
            </a:r>
          </a:p>
        </p:txBody>
      </p:sp>
      <p:pic>
        <p:nvPicPr>
          <p:cNvPr id="12" name="Snagit_SNG854">
            <a:extLst>
              <a:ext uri="{FF2B5EF4-FFF2-40B4-BE49-F238E27FC236}">
                <a16:creationId xmlns:a16="http://schemas.microsoft.com/office/drawing/2014/main" id="{FCC0F1B3-7E5F-4CB6-B6C3-1335FBF67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2675" y="1732401"/>
            <a:ext cx="5625042" cy="2997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E326F-3B1A-4410-8B5C-94120FAE1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B02849C-1B5C-4416-AD3D-0929EE9475F1}"/>
              </a:ext>
            </a:extLst>
          </p:cNvPr>
          <p:cNvSpPr/>
          <p:nvPr/>
        </p:nvSpPr>
        <p:spPr>
          <a:xfrm>
            <a:off x="4968000" y="635576"/>
            <a:ext cx="1691264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5FF4F9-8EEE-4A77-BE33-912DEACE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030" y="706513"/>
            <a:ext cx="602581" cy="32771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94509FA-3F3B-4199-AC51-E8B52FA324EC}"/>
              </a:ext>
            </a:extLst>
          </p:cNvPr>
          <p:cNvSpPr txBox="1"/>
          <p:nvPr/>
        </p:nvSpPr>
        <p:spPr>
          <a:xfrm>
            <a:off x="5324619" y="917050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DB281571-E612-4E9D-AFA1-189613826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972" y="353156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5A78CA02-77D5-42B8-A0C8-DAD98C7DD217}"/>
              </a:ext>
            </a:extLst>
          </p:cNvPr>
          <p:cNvSpPr/>
          <p:nvPr/>
        </p:nvSpPr>
        <p:spPr>
          <a:xfrm>
            <a:off x="5345122" y="1185885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511C788-C76F-4EC6-91F1-6A7D0E593005}"/>
              </a:ext>
            </a:extLst>
          </p:cNvPr>
          <p:cNvSpPr txBox="1"/>
          <p:nvPr/>
        </p:nvSpPr>
        <p:spPr>
          <a:xfrm>
            <a:off x="4968000" y="1449177"/>
            <a:ext cx="7950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Issue: Proposal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FE1256-90A7-4D07-83D6-CBA6EE7B5AA0}"/>
              </a:ext>
            </a:extLst>
          </p:cNvPr>
          <p:cNvSpPr txBox="1"/>
          <p:nvPr/>
        </p:nvSpPr>
        <p:spPr>
          <a:xfrm>
            <a:off x="5059698" y="557406"/>
            <a:ext cx="1282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44AD5C9-6F66-4162-B2BB-E9AF9A9365D6}"/>
              </a:ext>
            </a:extLst>
          </p:cNvPr>
          <p:cNvSpPr/>
          <p:nvPr/>
        </p:nvSpPr>
        <p:spPr>
          <a:xfrm>
            <a:off x="5014197" y="672551"/>
            <a:ext cx="548640" cy="2042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issue</a:t>
            </a:r>
          </a:p>
        </p:txBody>
      </p:sp>
    </p:spTree>
    <p:extLst>
      <p:ext uri="{BB962C8B-B14F-4D97-AF65-F5344CB8AC3E}">
        <p14:creationId xmlns:p14="http://schemas.microsoft.com/office/powerpoint/2010/main" val="37177011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39C09-43D8-488C-9CEA-8E96BC8B1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 – Documentation modification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A7205-C220-4B52-B97B-93CDB31769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4BF337-11FC-4F84-A49A-69CC2DB2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53A885-CC72-4D58-B77F-FBD364844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04" y="792000"/>
            <a:ext cx="7064872" cy="3983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745273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5A84-06E5-4E75-9527-F6D2D572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(Fetch Upstream, Pull latest)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0115-91C0-49E6-8AA5-49D5E3DA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start from the latest code on the master branch </a:t>
            </a:r>
          </a:p>
          <a:p>
            <a:pPr lvl="1"/>
            <a:r>
              <a:rPr lang="en-US" dirty="0"/>
              <a:t>and prevent ugly merge operations later on</a:t>
            </a:r>
          </a:p>
          <a:p>
            <a:r>
              <a:rPr lang="en-US" dirty="0"/>
              <a:t>Fetch Upstream – to get current latest from Upstream repo to my Fork</a:t>
            </a:r>
          </a:p>
          <a:p>
            <a:r>
              <a:rPr lang="en-US" dirty="0"/>
              <a:t>In my Local Environment – pull to get the latest commit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CD479-7BE2-469F-B3EC-BDC7806A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F7C256-A359-40DF-901F-6206290B6D5C}"/>
              </a:ext>
            </a:extLst>
          </p:cNvPr>
          <p:cNvSpPr/>
          <p:nvPr/>
        </p:nvSpPr>
        <p:spPr>
          <a:xfrm>
            <a:off x="1076840" y="2359018"/>
            <a:ext cx="1412892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8D537-31B5-49DA-957C-15808B46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98" y="2429955"/>
            <a:ext cx="602581" cy="32771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8E71B-0579-477A-A349-9498D58B3C7C}"/>
              </a:ext>
            </a:extLst>
          </p:cNvPr>
          <p:cNvSpPr txBox="1"/>
          <p:nvPr/>
        </p:nvSpPr>
        <p:spPr>
          <a:xfrm>
            <a:off x="1155087" y="26953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576FCCAA-B8DB-41CD-95DA-9FCACB2F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40" y="2076598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6F4994-0576-4967-BC47-DED145209BF5}"/>
              </a:ext>
            </a:extLst>
          </p:cNvPr>
          <p:cNvSpPr/>
          <p:nvPr/>
        </p:nvSpPr>
        <p:spPr>
          <a:xfrm>
            <a:off x="3501292" y="2356389"/>
            <a:ext cx="2681738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99709-B1C5-46F0-AE85-E1CCD72C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28" y="2413267"/>
            <a:ext cx="393415" cy="21396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4638C-9BC7-4B75-8AD4-B9FAD2D048C4}"/>
              </a:ext>
            </a:extLst>
          </p:cNvPr>
          <p:cNvSpPr txBox="1"/>
          <p:nvPr/>
        </p:nvSpPr>
        <p:spPr>
          <a:xfrm>
            <a:off x="3600041" y="26841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lucasjellema/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15" name="Picture 2" descr="GitHub Logo, history, meaning, symbol, PNG">
            <a:extLst>
              <a:ext uri="{FF2B5EF4-FFF2-40B4-BE49-F238E27FC236}">
                <a16:creationId xmlns:a16="http://schemas.microsoft.com/office/drawing/2014/main" id="{8B52227B-5AF5-4B19-9C0F-1E76990C7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93" y="2073969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6170B87-7497-469E-AE2B-BD1E7A3090F4}"/>
              </a:ext>
            </a:extLst>
          </p:cNvPr>
          <p:cNvSpPr/>
          <p:nvPr/>
        </p:nvSpPr>
        <p:spPr>
          <a:xfrm>
            <a:off x="2371922" y="2297992"/>
            <a:ext cx="1232586" cy="7161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fetch upstream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412E30-4B95-40C5-8082-93A29B527A75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DF98-ED58-4791-B270-8D918CCCF3C9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20" name="Picture 2" descr="Go (programming language) - Wikipedia">
            <a:extLst>
              <a:ext uri="{FF2B5EF4-FFF2-40B4-BE49-F238E27FC236}">
                <a16:creationId xmlns:a16="http://schemas.microsoft.com/office/drawing/2014/main" id="{D49D66E4-72A7-4DDB-9FCB-189D09DD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55B2A0-0DEE-485A-A445-4C72C669BFBA}"/>
              </a:ext>
            </a:extLst>
          </p:cNvPr>
          <p:cNvSpPr txBox="1"/>
          <p:nvPr/>
        </p:nvSpPr>
        <p:spPr>
          <a:xfrm>
            <a:off x="3319756" y="3879925"/>
            <a:ext cx="12375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dapr</a:t>
            </a:r>
            <a:r>
              <a:rPr lang="en-US" sz="1100" i="1" dirty="0"/>
              <a:t>-dev/</a:t>
            </a:r>
            <a:br>
              <a:rPr lang="en-US" sz="1100" i="1" dirty="0"/>
            </a:br>
            <a:r>
              <a:rPr lang="en-US" sz="1100" i="1" dirty="0"/>
              <a:t>components-</a:t>
            </a:r>
            <a:r>
              <a:rPr lang="en-US" sz="1100" i="1" dirty="0" err="1"/>
              <a:t>contrib</a:t>
            </a:r>
            <a:endParaRPr lang="en-US" sz="1100" i="1" dirty="0"/>
          </a:p>
        </p:txBody>
      </p:sp>
      <p:pic>
        <p:nvPicPr>
          <p:cNvPr id="23" name="Picture 2" descr="Ubuntu logo">
            <a:extLst>
              <a:ext uri="{FF2B5EF4-FFF2-40B4-BE49-F238E27FC236}">
                <a16:creationId xmlns:a16="http://schemas.microsoft.com/office/drawing/2014/main" id="{9D1350E3-1C07-44E3-A19C-22A46E12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3C7BD35F-B82E-4E0C-826A-9B43EFAF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E5503F84-5244-45BC-A9E5-8927CD21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Arrow: Down 45">
            <a:extLst>
              <a:ext uri="{FF2B5EF4-FFF2-40B4-BE49-F238E27FC236}">
                <a16:creationId xmlns:a16="http://schemas.microsoft.com/office/drawing/2014/main" id="{857AD6D1-5761-4A5B-B02C-C8C562D3C75A}"/>
              </a:ext>
            </a:extLst>
          </p:cNvPr>
          <p:cNvSpPr/>
          <p:nvPr/>
        </p:nvSpPr>
        <p:spPr>
          <a:xfrm>
            <a:off x="3979179" y="3014114"/>
            <a:ext cx="341829" cy="891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1200" spc="-150" dirty="0"/>
              <a:t>pull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DDE15-914C-43DA-8D31-D15671C6BD84}"/>
              </a:ext>
            </a:extLst>
          </p:cNvPr>
          <p:cNvSpPr txBox="1"/>
          <p:nvPr/>
        </p:nvSpPr>
        <p:spPr>
          <a:xfrm>
            <a:off x="890166" y="2280848"/>
            <a:ext cx="1282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416825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D94C-9C7E-4299-BA69-311F9D87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Test – Unit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2C57C1D-6DDC-4035-A5FC-F55977BD2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6666440"/>
              </p:ext>
            </p:extLst>
          </p:nvPr>
        </p:nvGraphicFramePr>
        <p:xfrm>
          <a:off x="358140" y="936625"/>
          <a:ext cx="8420100" cy="375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6700">
                  <a:extLst>
                    <a:ext uri="{9D8B030D-6E8A-4147-A177-3AD203B41FA5}">
                      <a16:colId xmlns:a16="http://schemas.microsoft.com/office/drawing/2014/main" val="609744310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4157569526"/>
                    </a:ext>
                  </a:extLst>
                </a:gridCol>
                <a:gridCol w="2806700">
                  <a:extLst>
                    <a:ext uri="{9D8B030D-6E8A-4147-A177-3AD203B41FA5}">
                      <a16:colId xmlns:a16="http://schemas.microsoft.com/office/drawing/2014/main" val="4117380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Actions 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flashback-generation is 0 or negative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get – </a:t>
                      </a:r>
                      <a:r>
                        <a:rPr lang="en-US" sz="1200" i="1" dirty="0"/>
                        <a:t>flashback-generation</a:t>
                      </a:r>
                      <a:r>
                        <a:rPr lang="en-US" sz="1200" dirty="0"/>
                        <a:t>:24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error (incorrect value - positive integer - for flashback-generation)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3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flashback-age is zero or positive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get – </a:t>
                      </a:r>
                      <a:r>
                        <a:rPr lang="en-US" sz="1200" i="1" dirty="0"/>
                        <a:t>flashback-age</a:t>
                      </a:r>
                      <a:r>
                        <a:rPr lang="en-US" sz="1200" dirty="0"/>
                        <a:t>:-3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(incorrect value - negative value - for flashback-age)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/>
                        <a:t>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 is valid timestamp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get – </a:t>
                      </a:r>
                      <a:r>
                        <a:rPr lang="en-US" sz="1200" i="1" dirty="0"/>
                        <a:t>flashback-atTime</a:t>
                      </a:r>
                      <a:r>
                        <a:rPr lang="en-US" sz="1200" dirty="0"/>
                        <a:t>:3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(incorrect value – not a valid timestamp - for 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63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 is valid timestamp in the past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get – </a:t>
                      </a:r>
                      <a:r>
                        <a:rPr lang="en-US" sz="1200" i="1" dirty="0"/>
                        <a:t>flashback-atTime</a:t>
                      </a:r>
                      <a:r>
                        <a:rPr lang="en-US" sz="1200" dirty="0"/>
                        <a:t>:2050-01-31T23:59:59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(incorrect value – future timestamp - for 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0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 is valid timestamp in the past after 10</a:t>
                      </a:r>
                      <a:r>
                        <a:rPr lang="en-US" sz="1200" baseline="30000" dirty="0"/>
                        <a:t>th</a:t>
                      </a:r>
                      <a:r>
                        <a:rPr lang="en-US" sz="1200" dirty="0"/>
                        <a:t> November 2009 at 23:00 UTC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get – </a:t>
                      </a:r>
                      <a:r>
                        <a:rPr lang="en-US" sz="1200" i="1" dirty="0"/>
                        <a:t>flashback-atTime</a:t>
                      </a:r>
                      <a:r>
                        <a:rPr lang="en-US" sz="1200" dirty="0"/>
                        <a:t>:2009-11-10T22:0:0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(incorrect value – too old timestamp - for 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193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flashback-generation is 0 or negative integer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get – </a:t>
                      </a:r>
                      <a:r>
                        <a:rPr lang="en-US" sz="1100" i="1" dirty="0" err="1"/>
                        <a:t>flashback-generation</a:t>
                      </a:r>
                      <a:r>
                        <a:rPr lang="en-US" sz="1100" dirty="0" err="1"/>
                        <a:t>:XYZ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(incorrect value – not a number - for flashback-generation)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flashback-age and flashback-</a:t>
                      </a:r>
                      <a:r>
                        <a:rPr lang="en-US" sz="1200" dirty="0" err="1"/>
                        <a:t>atTime</a:t>
                      </a:r>
                      <a:r>
                        <a:rPr lang="en-US" sz="1200" dirty="0"/>
                        <a:t> are both 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/>
                        <a:t>get – </a:t>
                      </a:r>
                      <a:r>
                        <a:rPr lang="en-US" sz="1100" i="1" dirty="0"/>
                        <a:t>flashback-age</a:t>
                      </a:r>
                      <a:r>
                        <a:rPr lang="en-US" sz="1100" dirty="0"/>
                        <a:t>:50, f</a:t>
                      </a:r>
                      <a:r>
                        <a:rPr lang="en-US" sz="1100" i="1" dirty="0"/>
                        <a:t>lashback-atTime</a:t>
                      </a:r>
                      <a:r>
                        <a:rPr lang="en-US" sz="1100" dirty="0"/>
                        <a:t>:2009-11-10T22:0:0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error (only one flashback metadata can be set – to prevent conflicts)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443001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A2388-91EB-4B9E-887E-878BF868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8049D-9FCA-43AA-858B-CB6FDD8C9195}"/>
              </a:ext>
            </a:extLst>
          </p:cNvPr>
          <p:cNvSpPr txBox="1"/>
          <p:nvPr/>
        </p:nvSpPr>
        <p:spPr>
          <a:xfrm>
            <a:off x="733019" y="4670685"/>
            <a:ext cx="65979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*)  a random key is generated for each test and used for all get, set and delete operations</a:t>
            </a:r>
          </a:p>
        </p:txBody>
      </p:sp>
    </p:spTree>
    <p:extLst>
      <p:ext uri="{BB962C8B-B14F-4D97-AF65-F5344CB8AC3E}">
        <p14:creationId xmlns:p14="http://schemas.microsoft.com/office/powerpoint/2010/main" val="9618300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2D94C-9C7E-4299-BA69-311F9D87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Test –Integration Test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A2C57C1D-6DDC-4035-A5FC-F55977BD2AC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5793982"/>
              </p:ext>
            </p:extLst>
          </p:nvPr>
        </p:nvGraphicFramePr>
        <p:xfrm>
          <a:off x="312420" y="663148"/>
          <a:ext cx="8481060" cy="4099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833">
                  <a:extLst>
                    <a:ext uri="{9D8B030D-6E8A-4147-A177-3AD203B41FA5}">
                      <a16:colId xmlns:a16="http://schemas.microsoft.com/office/drawing/2014/main" val="609744310"/>
                    </a:ext>
                  </a:extLst>
                </a:gridCol>
                <a:gridCol w="4018714">
                  <a:extLst>
                    <a:ext uri="{9D8B030D-6E8A-4147-A177-3AD203B41FA5}">
                      <a16:colId xmlns:a16="http://schemas.microsoft.com/office/drawing/2014/main" val="4157569526"/>
                    </a:ext>
                  </a:extLst>
                </a:gridCol>
                <a:gridCol w="2241513">
                  <a:extLst>
                    <a:ext uri="{9D8B030D-6E8A-4147-A177-3AD203B41FA5}">
                      <a16:colId xmlns:a16="http://schemas.microsoft.com/office/drawing/2014/main" val="4117380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Label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Actions *)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Outcome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2254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Not found returned for non existing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get – </a:t>
                      </a:r>
                      <a:r>
                        <a:rPr lang="en-US" sz="1100" i="1" dirty="0"/>
                        <a:t>flashback-generation</a:t>
                      </a:r>
                      <a:r>
                        <a:rPr lang="en-US" sz="1100" dirty="0"/>
                        <a:t>:-1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0356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returned for existing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get – </a:t>
                      </a:r>
                      <a:r>
                        <a:rPr lang="en-US" sz="1100" i="1" dirty="0"/>
                        <a:t>flashback-generation</a:t>
                      </a:r>
                      <a:r>
                        <a:rPr lang="en-US" sz="1100" dirty="0"/>
                        <a:t>:0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822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returned for existing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set, get – </a:t>
                      </a:r>
                      <a:r>
                        <a:rPr lang="en-US" sz="1100" i="1" dirty="0"/>
                        <a:t>flashback-generation</a:t>
                      </a:r>
                      <a:r>
                        <a:rPr lang="en-US" sz="1100" dirty="0"/>
                        <a:t>:-1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(previous) value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3630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Original value returned after 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delete, get – </a:t>
                      </a:r>
                      <a:r>
                        <a:rPr lang="en-US" sz="1100" i="1" dirty="0"/>
                        <a:t>flashback-generation</a:t>
                      </a:r>
                      <a:r>
                        <a:rPr lang="en-US" sz="1100" dirty="0"/>
                        <a:t>:-1; </a:t>
                      </a:r>
                      <a:r>
                        <a:rPr lang="en-US" sz="1100" i="1" dirty="0"/>
                        <a:t>flashback-allow-deleted</a:t>
                      </a:r>
                      <a:r>
                        <a:rPr lang="en-US" sz="1100" dirty="0"/>
                        <a:t>: 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value returned + </a:t>
                      </a:r>
                      <a:r>
                        <a:rPr lang="en-US" sz="1100" i="1" dirty="0"/>
                        <a:t>flashback-deleted</a:t>
                      </a:r>
                      <a:r>
                        <a:rPr lang="en-US" sz="1100" i="0" dirty="0"/>
                        <a:t> meta data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508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Older generation value returned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set, set, set, get – </a:t>
                      </a:r>
                      <a:r>
                        <a:rPr lang="en-US" sz="1100" i="1" dirty="0"/>
                        <a:t>flashback-generation</a:t>
                      </a:r>
                      <a:r>
                        <a:rPr lang="en-US" sz="1100" dirty="0"/>
                        <a:t>:-3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value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821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from past timestamp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wait one second, set, set, get – </a:t>
                      </a:r>
                      <a:r>
                        <a:rPr lang="en-US" sz="1100" i="1" dirty="0"/>
                        <a:t>flashback-age</a:t>
                      </a:r>
                      <a:r>
                        <a:rPr lang="en-US" sz="1100" dirty="0"/>
                        <a:t>:-0.5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value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01761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from before first timestamp cannot be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wait one second, set, set, get – </a:t>
                      </a:r>
                      <a:r>
                        <a:rPr lang="en-US" sz="1100" i="1" dirty="0"/>
                        <a:t>flashback-age</a:t>
                      </a:r>
                      <a:r>
                        <a:rPr lang="en-US" sz="1100" dirty="0"/>
                        <a:t>:-2.5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found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3639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from past timestamp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set, &lt;time&gt;, wait one second, set, set, get – </a:t>
                      </a:r>
                      <a:r>
                        <a:rPr lang="en-US" sz="1100" i="1" dirty="0"/>
                        <a:t>flashback-</a:t>
                      </a:r>
                      <a:r>
                        <a:rPr lang="en-US" sz="1100" i="1" dirty="0" err="1"/>
                        <a:t>asOf</a:t>
                      </a:r>
                      <a:r>
                        <a:rPr lang="en-US" sz="1100" dirty="0"/>
                        <a:t>:&lt;time&gt;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first value returned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45594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/>
                        <a:t>Value from before first timestamp cannot be found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&lt;time&gt;, wait, set, set, set, get – </a:t>
                      </a:r>
                      <a:r>
                        <a:rPr lang="en-US" sz="1100" i="1" dirty="0"/>
                        <a:t>flashback-</a:t>
                      </a:r>
                      <a:r>
                        <a:rPr lang="en-US" sz="1100" i="1" dirty="0" err="1"/>
                        <a:t>asOf</a:t>
                      </a:r>
                      <a:r>
                        <a:rPr lang="en-US" sz="1100" dirty="0"/>
                        <a:t>:&lt;time&gt;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not found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23240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CA2388-91EB-4B9E-887E-878BF8682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98049D-9FCA-43AA-858B-CB6FDD8C9195}"/>
              </a:ext>
            </a:extLst>
          </p:cNvPr>
          <p:cNvSpPr txBox="1"/>
          <p:nvPr/>
        </p:nvSpPr>
        <p:spPr>
          <a:xfrm>
            <a:off x="327660" y="4798268"/>
            <a:ext cx="532197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*)  a random key is generated for each test and used for all get, set and delete operations</a:t>
            </a:r>
          </a:p>
        </p:txBody>
      </p:sp>
    </p:spTree>
    <p:extLst>
      <p:ext uri="{BB962C8B-B14F-4D97-AF65-F5344CB8AC3E}">
        <p14:creationId xmlns:p14="http://schemas.microsoft.com/office/powerpoint/2010/main" val="22209395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3E0A-817D-4929-8A41-2765EFF9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785-EE42-4342-BBDB-62BBBBADB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Without having touched the code – run the test</a:t>
            </a:r>
          </a:p>
          <a:p>
            <a:pPr lvl="1"/>
            <a:r>
              <a:rPr lang="en-US" dirty="0"/>
              <a:t>the run should be successful – but [most] new tests will fail</a:t>
            </a:r>
          </a:p>
          <a:p>
            <a:pPr lvl="1"/>
            <a:r>
              <a:rPr lang="en-US" dirty="0"/>
              <a:t>our objective is clear: change the code to make all tests succeed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6C98-2E03-41BD-AFBB-85287259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C78DA-C45B-4B30-9EE4-0A0BAF040362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EBE8F-0BBA-45A8-A47A-E5188BA25AE2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7" name="Picture 2" descr="Go (programming language) - Wikipedia">
            <a:extLst>
              <a:ext uri="{FF2B5EF4-FFF2-40B4-BE49-F238E27FC236}">
                <a16:creationId xmlns:a16="http://schemas.microsoft.com/office/drawing/2014/main" id="{11840A4A-CF02-4091-943B-8C99B636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1EDEC-06A5-4DC3-92AC-A5F887770EEB}"/>
              </a:ext>
            </a:extLst>
          </p:cNvPr>
          <p:cNvSpPr txBox="1"/>
          <p:nvPr/>
        </p:nvSpPr>
        <p:spPr>
          <a:xfrm>
            <a:off x="3319756" y="3879925"/>
            <a:ext cx="12375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dapr</a:t>
            </a:r>
            <a:r>
              <a:rPr lang="en-US" sz="1100" i="1" dirty="0"/>
              <a:t>-dev/</a:t>
            </a:r>
            <a:br>
              <a:rPr lang="en-US" sz="1100" i="1" dirty="0"/>
            </a:br>
            <a:r>
              <a:rPr lang="en-US" sz="1100" i="1" dirty="0"/>
              <a:t>components-</a:t>
            </a:r>
            <a:r>
              <a:rPr lang="en-US" sz="1100" i="1" dirty="0" err="1"/>
              <a:t>contrib</a:t>
            </a:r>
            <a:endParaRPr lang="en-US" sz="1100" i="1" dirty="0"/>
          </a:p>
        </p:txBody>
      </p:sp>
      <p:pic>
        <p:nvPicPr>
          <p:cNvPr id="9" name="Picture 2" descr="Ubuntu logo">
            <a:extLst>
              <a:ext uri="{FF2B5EF4-FFF2-40B4-BE49-F238E27FC236}">
                <a16:creationId xmlns:a16="http://schemas.microsoft.com/office/drawing/2014/main" id="{DD43AE3A-2551-4553-9465-5F7E73B7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3D8B8DB9-50F5-43E9-AB92-A8B3A9B6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F0100AB1-73D3-47CC-B4F2-E8C73927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57322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23E0A-817D-4929-8A41-2765EFF92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Code – Run Test – Run Lint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9A785-EE42-4342-BBDB-62BBBBADBB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the desired functionality</a:t>
            </a:r>
          </a:p>
          <a:p>
            <a:pPr lvl="1"/>
            <a:r>
              <a:rPr lang="en-US" dirty="0"/>
              <a:t>by making all tests succeed</a:t>
            </a:r>
          </a:p>
          <a:p>
            <a:r>
              <a:rPr lang="en-US" dirty="0"/>
              <a:t>Run </a:t>
            </a:r>
            <a:r>
              <a:rPr lang="en-US" i="1" dirty="0" err="1"/>
              <a:t>gofumpt</a:t>
            </a:r>
            <a:r>
              <a:rPr lang="en-US" dirty="0"/>
              <a:t> and </a:t>
            </a:r>
            <a:r>
              <a:rPr lang="en-US" i="1" dirty="0"/>
              <a:t>lint</a:t>
            </a:r>
            <a:r>
              <a:rPr lang="en-US" dirty="0"/>
              <a:t> to prepare code for automated checks that will run when the PR is submitted</a:t>
            </a:r>
          </a:p>
          <a:p>
            <a:pPr lvl="1"/>
            <a:r>
              <a:rPr lang="en-US" dirty="0"/>
              <a:t>fix </a:t>
            </a:r>
            <a:r>
              <a:rPr lang="en-US" i="1" dirty="0"/>
              <a:t>relevant</a:t>
            </a:r>
            <a:r>
              <a:rPr lang="en-US" dirty="0"/>
              <a:t> rule violations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6C98-2E03-41BD-AFBB-85287259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6C78DA-C45B-4B30-9EE4-0A0BAF040362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EBE8F-0BBA-45A8-A47A-E5188BA25AE2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7" name="Picture 2" descr="Go (programming language) - Wikipedia">
            <a:extLst>
              <a:ext uri="{FF2B5EF4-FFF2-40B4-BE49-F238E27FC236}">
                <a16:creationId xmlns:a16="http://schemas.microsoft.com/office/drawing/2014/main" id="{11840A4A-CF02-4091-943B-8C99B6368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8C1EDEC-06A5-4DC3-92AC-A5F887770EEB}"/>
              </a:ext>
            </a:extLst>
          </p:cNvPr>
          <p:cNvSpPr txBox="1"/>
          <p:nvPr/>
        </p:nvSpPr>
        <p:spPr>
          <a:xfrm>
            <a:off x="3319756" y="3879925"/>
            <a:ext cx="1237518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dapr</a:t>
            </a:r>
            <a:r>
              <a:rPr lang="en-US" sz="1100" i="1" dirty="0"/>
              <a:t>-dev/</a:t>
            </a:r>
            <a:br>
              <a:rPr lang="en-US" sz="1100" i="1" dirty="0"/>
            </a:br>
            <a:r>
              <a:rPr lang="en-US" sz="1100" i="1" dirty="0"/>
              <a:t>components-</a:t>
            </a:r>
            <a:r>
              <a:rPr lang="en-US" sz="1100" i="1" dirty="0" err="1"/>
              <a:t>contrib</a:t>
            </a:r>
            <a:endParaRPr lang="en-US" sz="1100" i="1" dirty="0"/>
          </a:p>
        </p:txBody>
      </p:sp>
      <p:pic>
        <p:nvPicPr>
          <p:cNvPr id="9" name="Picture 2" descr="Ubuntu logo">
            <a:extLst>
              <a:ext uri="{FF2B5EF4-FFF2-40B4-BE49-F238E27FC236}">
                <a16:creationId xmlns:a16="http://schemas.microsoft.com/office/drawing/2014/main" id="{DD43AE3A-2551-4553-9465-5F7E73B78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3D8B8DB9-50F5-43E9-AB92-A8B3A9B6A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F0100AB1-73D3-47CC-B4F2-E8C739276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369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2B1D-A210-4950-BA0C-7522353D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Branch, Commit Changes, Push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449F-B669-4014-9B9E-0C86797F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364817" cy="3780000"/>
          </a:xfrm>
        </p:spPr>
        <p:txBody>
          <a:bodyPr/>
          <a:lstStyle/>
          <a:p>
            <a:r>
              <a:rPr lang="en-US" dirty="0"/>
              <a:t>Create a new branch </a:t>
            </a:r>
            <a:r>
              <a:rPr lang="en-US" i="1" dirty="0"/>
              <a:t>flashback-in-oracle-database-state-store</a:t>
            </a:r>
            <a:r>
              <a:rPr lang="en-US" dirty="0"/>
              <a:t> based on master</a:t>
            </a:r>
          </a:p>
          <a:p>
            <a:r>
              <a:rPr lang="en-US" dirty="0"/>
              <a:t>Check out branch</a:t>
            </a:r>
          </a:p>
          <a:p>
            <a:r>
              <a:rPr lang="en-US" dirty="0"/>
              <a:t>Add changes and commit [with sign-off]</a:t>
            </a:r>
          </a:p>
          <a:p>
            <a:r>
              <a:rPr lang="en-US" dirty="0"/>
              <a:t>Push (publish branch to repository fork on GitHub, include local commits)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CB9DC-2EDC-4799-98D8-4762E326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4FF225-8866-4786-9574-D5A7A4D8FF47}"/>
              </a:ext>
            </a:extLst>
          </p:cNvPr>
          <p:cNvSpPr/>
          <p:nvPr/>
        </p:nvSpPr>
        <p:spPr>
          <a:xfrm>
            <a:off x="3501292" y="2356389"/>
            <a:ext cx="2821600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95DC09-6D90-413A-8145-7CA81994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3" y="2405961"/>
            <a:ext cx="393415" cy="21396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57875-E118-4282-831E-1D2F5B6B2BB1}"/>
              </a:ext>
            </a:extLst>
          </p:cNvPr>
          <p:cNvSpPr txBox="1"/>
          <p:nvPr/>
        </p:nvSpPr>
        <p:spPr>
          <a:xfrm>
            <a:off x="3523841" y="26841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lucasjellema/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16" name="Picture 2" descr="GitHub Logo, history, meaning, symbol, PNG">
            <a:extLst>
              <a:ext uri="{FF2B5EF4-FFF2-40B4-BE49-F238E27FC236}">
                <a16:creationId xmlns:a16="http://schemas.microsoft.com/office/drawing/2014/main" id="{1B0A3DF3-31C7-4E06-973F-D8A802CC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92" y="2073969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4FFD916-B583-4D92-8079-F8967BDFAA0E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B8F2-54C4-430F-A891-D073B2067A6A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21" name="Picture 2" descr="Go (programming language) - Wikipedia">
            <a:extLst>
              <a:ext uri="{FF2B5EF4-FFF2-40B4-BE49-F238E27FC236}">
                <a16:creationId xmlns:a16="http://schemas.microsoft.com/office/drawing/2014/main" id="{482140BD-006D-4CF1-9AEE-00DDFB49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DC3DF8-5EBF-4527-9E2A-432E17DF3B79}"/>
              </a:ext>
            </a:extLst>
          </p:cNvPr>
          <p:cNvSpPr txBox="1"/>
          <p:nvPr/>
        </p:nvSpPr>
        <p:spPr>
          <a:xfrm>
            <a:off x="3477631" y="3924816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-dev/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24" name="Picture 2" descr="Ubuntu logo">
            <a:extLst>
              <a:ext uri="{FF2B5EF4-FFF2-40B4-BE49-F238E27FC236}">
                <a16:creationId xmlns:a16="http://schemas.microsoft.com/office/drawing/2014/main" id="{A8B4994C-AB32-4DEF-9E0C-90601A3D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BAB2949F-DD0D-416C-AFEA-D2EF6F13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B1A0C610-82CD-4D8D-A978-A60BCB4E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Arrow: Right 26">
            <a:extLst>
              <a:ext uri="{FF2B5EF4-FFF2-40B4-BE49-F238E27FC236}">
                <a16:creationId xmlns:a16="http://schemas.microsoft.com/office/drawing/2014/main" id="{3361B269-E758-48B6-9E5D-07CD233E1F1C}"/>
              </a:ext>
            </a:extLst>
          </p:cNvPr>
          <p:cNvSpPr/>
          <p:nvPr/>
        </p:nvSpPr>
        <p:spPr>
          <a:xfrm>
            <a:off x="4841247" y="3894320"/>
            <a:ext cx="714043" cy="2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branch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8D4D53A-9E67-43A9-A26A-43808754FD8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7071" y="3743889"/>
            <a:ext cx="2131788" cy="505001"/>
          </a:xfrm>
          <a:prstGeom prst="rect">
            <a:avLst/>
          </a:prstGeom>
        </p:spPr>
      </p:pic>
      <p:sp>
        <p:nvSpPr>
          <p:cNvPr id="33" name="Arrow: Up 32">
            <a:extLst>
              <a:ext uri="{FF2B5EF4-FFF2-40B4-BE49-F238E27FC236}">
                <a16:creationId xmlns:a16="http://schemas.microsoft.com/office/drawing/2014/main" id="{E3B8701C-587B-43ED-934B-38D0A7DAE84E}"/>
              </a:ext>
            </a:extLst>
          </p:cNvPr>
          <p:cNvSpPr/>
          <p:nvPr/>
        </p:nvSpPr>
        <p:spPr>
          <a:xfrm>
            <a:off x="7069428" y="4161877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0CC097B-5541-4D40-AE86-95F6BD5018D0}"/>
              </a:ext>
            </a:extLst>
          </p:cNvPr>
          <p:cNvSpPr txBox="1"/>
          <p:nvPr/>
        </p:nvSpPr>
        <p:spPr>
          <a:xfrm>
            <a:off x="6814667" y="4425169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Commit Changes</a:t>
            </a:r>
            <a:br>
              <a:rPr lang="en-US" sz="900" dirty="0"/>
            </a:br>
            <a:r>
              <a:rPr lang="en-US" sz="900" dirty="0"/>
              <a:t>(with sign-off)</a:t>
            </a:r>
          </a:p>
        </p:txBody>
      </p:sp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792BF7C-7404-4F88-AEA5-801C3994631A}"/>
              </a:ext>
            </a:extLst>
          </p:cNvPr>
          <p:cNvSpPr/>
          <p:nvPr/>
        </p:nvSpPr>
        <p:spPr>
          <a:xfrm rot="16200000">
            <a:off x="5890026" y="2987931"/>
            <a:ext cx="1232825" cy="60171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CD36B000-64F9-4E60-BC2D-8148295F1B7A}"/>
              </a:ext>
            </a:extLst>
          </p:cNvPr>
          <p:cNvSpPr/>
          <p:nvPr/>
        </p:nvSpPr>
        <p:spPr>
          <a:xfrm>
            <a:off x="6528783" y="3484498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1EE44A-A089-496D-B76B-1CC2F6B6F8B2}"/>
              </a:ext>
            </a:extLst>
          </p:cNvPr>
          <p:cNvSpPr txBox="1"/>
          <p:nvPr/>
        </p:nvSpPr>
        <p:spPr>
          <a:xfrm>
            <a:off x="6466448" y="3715237"/>
            <a:ext cx="2500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push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52B97ED-9D61-425C-A1F8-EC93908C3A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4549" y="2356389"/>
            <a:ext cx="1748343" cy="6247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21D879E-B321-4E2D-A7A5-26ACD41626AD}"/>
              </a:ext>
            </a:extLst>
          </p:cNvPr>
          <p:cNvSpPr txBox="1"/>
          <p:nvPr/>
        </p:nvSpPr>
        <p:spPr>
          <a:xfrm>
            <a:off x="6011563" y="3872229"/>
            <a:ext cx="13129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flashback-in-oracle-database-state-store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AAA574-E674-45E0-B15C-117A60F384BB}"/>
              </a:ext>
            </a:extLst>
          </p:cNvPr>
          <p:cNvSpPr txBox="1"/>
          <p:nvPr/>
        </p:nvSpPr>
        <p:spPr>
          <a:xfrm>
            <a:off x="5012252" y="2572564"/>
            <a:ext cx="11933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flashback-in-oracle-database-state-store</a:t>
            </a:r>
          </a:p>
        </p:txBody>
      </p:sp>
    </p:spTree>
    <p:extLst>
      <p:ext uri="{BB962C8B-B14F-4D97-AF65-F5344CB8AC3E}">
        <p14:creationId xmlns:p14="http://schemas.microsoft.com/office/powerpoint/2010/main" val="79619818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A2B1D-A210-4950-BA0C-7522353D9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0449F-B669-4014-9B9E-0C86797F15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91220"/>
            <a:ext cx="6623999" cy="3780000"/>
          </a:xfrm>
        </p:spPr>
        <p:txBody>
          <a:bodyPr/>
          <a:lstStyle/>
          <a:p>
            <a:r>
              <a:rPr lang="en-US" dirty="0"/>
              <a:t>Create PR for feature branch to upstream master – with link to issue</a:t>
            </a:r>
          </a:p>
          <a:p>
            <a:r>
              <a:rPr lang="en-US" dirty="0"/>
              <a:t>wait for automated checks to give initial verdict</a:t>
            </a:r>
          </a:p>
          <a:p>
            <a:pPr lvl="1"/>
            <a:r>
              <a:rPr lang="en-US" dirty="0"/>
              <a:t>refine based on failed checks, commit modifications, push to add to PR</a:t>
            </a:r>
          </a:p>
          <a:p>
            <a:r>
              <a:rPr lang="en-US" dirty="0"/>
              <a:t>wait for human reviewers to give feedback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2CB9DC-2EDC-4799-98D8-4762E3267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84FF225-8866-4786-9574-D5A7A4D8FF47}"/>
              </a:ext>
            </a:extLst>
          </p:cNvPr>
          <p:cNvSpPr/>
          <p:nvPr/>
        </p:nvSpPr>
        <p:spPr>
          <a:xfrm>
            <a:off x="3501292" y="2356389"/>
            <a:ext cx="2821600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595DC09-6D90-413A-8145-7CA81994E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133" y="2405961"/>
            <a:ext cx="393415" cy="213960"/>
          </a:xfrm>
          <a:prstGeom prst="rect">
            <a:avLst/>
          </a:prstGeom>
          <a:noFill/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57875-E118-4282-831E-1D2F5B6B2BB1}"/>
              </a:ext>
            </a:extLst>
          </p:cNvPr>
          <p:cNvSpPr txBox="1"/>
          <p:nvPr/>
        </p:nvSpPr>
        <p:spPr>
          <a:xfrm>
            <a:off x="3523841" y="26841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lucasjellema/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16" name="Picture 2" descr="GitHub Logo, history, meaning, symbol, PNG">
            <a:extLst>
              <a:ext uri="{FF2B5EF4-FFF2-40B4-BE49-F238E27FC236}">
                <a16:creationId xmlns:a16="http://schemas.microsoft.com/office/drawing/2014/main" id="{1B0A3DF3-31C7-4E06-973F-D8A802CC5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92" y="2073969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4FFD916-B583-4D92-8079-F8967BDFAA0E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48EB8F2-54C4-430F-A891-D073B2067A6A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21" name="Picture 2" descr="Go (programming language) - Wikipedia">
            <a:extLst>
              <a:ext uri="{FF2B5EF4-FFF2-40B4-BE49-F238E27FC236}">
                <a16:creationId xmlns:a16="http://schemas.microsoft.com/office/drawing/2014/main" id="{482140BD-006D-4CF1-9AEE-00DDFB491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DC3DF8-5EBF-4527-9E2A-432E17DF3B79}"/>
              </a:ext>
            </a:extLst>
          </p:cNvPr>
          <p:cNvSpPr txBox="1"/>
          <p:nvPr/>
        </p:nvSpPr>
        <p:spPr>
          <a:xfrm>
            <a:off x="3477631" y="3924816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-dev/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24" name="Picture 2" descr="Ubuntu logo">
            <a:extLst>
              <a:ext uri="{FF2B5EF4-FFF2-40B4-BE49-F238E27FC236}">
                <a16:creationId xmlns:a16="http://schemas.microsoft.com/office/drawing/2014/main" id="{A8B4994C-AB32-4DEF-9E0C-90601A3D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BAB2949F-DD0D-416C-AFEA-D2EF6F137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B1A0C610-82CD-4D8D-A978-A60BCB4EC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8D4D53A-9E67-43A9-A26A-43808754FD8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47071" y="3743889"/>
            <a:ext cx="2131788" cy="505001"/>
          </a:xfrm>
          <a:prstGeom prst="rect">
            <a:avLst/>
          </a:prstGeom>
        </p:spPr>
      </p:pic>
      <p:sp>
        <p:nvSpPr>
          <p:cNvPr id="36" name="Arrow: Bent-Up 35">
            <a:extLst>
              <a:ext uri="{FF2B5EF4-FFF2-40B4-BE49-F238E27FC236}">
                <a16:creationId xmlns:a16="http://schemas.microsoft.com/office/drawing/2014/main" id="{F792BF7C-7404-4F88-AEA5-801C3994631A}"/>
              </a:ext>
            </a:extLst>
          </p:cNvPr>
          <p:cNvSpPr/>
          <p:nvPr/>
        </p:nvSpPr>
        <p:spPr>
          <a:xfrm rot="16200000">
            <a:off x="5890026" y="2987931"/>
            <a:ext cx="1232825" cy="601715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52B97ED-9D61-425C-A1F8-EC93908C3AEA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4549" y="2356389"/>
            <a:ext cx="1748343" cy="624747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F21D879E-B321-4E2D-A7A5-26ACD41626AD}"/>
              </a:ext>
            </a:extLst>
          </p:cNvPr>
          <p:cNvSpPr txBox="1"/>
          <p:nvPr/>
        </p:nvSpPr>
        <p:spPr>
          <a:xfrm>
            <a:off x="6011563" y="3872229"/>
            <a:ext cx="131294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flashback-in-oracle-database-state-store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EAAA574-E674-45E0-B15C-117A60F384BB}"/>
              </a:ext>
            </a:extLst>
          </p:cNvPr>
          <p:cNvSpPr txBox="1"/>
          <p:nvPr/>
        </p:nvSpPr>
        <p:spPr>
          <a:xfrm>
            <a:off x="5012252" y="2572564"/>
            <a:ext cx="119332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>
                    <a:lumMod val="50000"/>
                  </a:schemeClr>
                </a:solidFill>
              </a:rPr>
              <a:t>flashback-in-oracle-database-state-store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73FB70-E2C6-491D-9C69-1C50980B95E8}"/>
              </a:ext>
            </a:extLst>
          </p:cNvPr>
          <p:cNvSpPr/>
          <p:nvPr/>
        </p:nvSpPr>
        <p:spPr>
          <a:xfrm>
            <a:off x="655320" y="2359018"/>
            <a:ext cx="1834412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22CFE31-C3C8-4720-B9DC-49DFF4AA3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98" y="2429955"/>
            <a:ext cx="602581" cy="327716"/>
          </a:xfrm>
          <a:prstGeom prst="rect">
            <a:avLst/>
          </a:prstGeom>
          <a:noFill/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5EFE2D7-6B19-48C6-B500-19AC7635D26F}"/>
              </a:ext>
            </a:extLst>
          </p:cNvPr>
          <p:cNvSpPr txBox="1"/>
          <p:nvPr/>
        </p:nvSpPr>
        <p:spPr>
          <a:xfrm>
            <a:off x="716814" y="2666413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32" name="Picture 2" descr="GitHub Logo, history, meaning, symbol, PNG">
            <a:extLst>
              <a:ext uri="{FF2B5EF4-FFF2-40B4-BE49-F238E27FC236}">
                <a16:creationId xmlns:a16="http://schemas.microsoft.com/office/drawing/2014/main" id="{C5488032-C027-478D-8EA4-E37485B4E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40" y="2076598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Arrow: Left 40">
            <a:extLst>
              <a:ext uri="{FF2B5EF4-FFF2-40B4-BE49-F238E27FC236}">
                <a16:creationId xmlns:a16="http://schemas.microsoft.com/office/drawing/2014/main" id="{821D8D0A-9533-41E5-95AD-FEDF7CE433A1}"/>
              </a:ext>
            </a:extLst>
          </p:cNvPr>
          <p:cNvSpPr/>
          <p:nvPr/>
        </p:nvSpPr>
        <p:spPr>
          <a:xfrm>
            <a:off x="2432452" y="2604493"/>
            <a:ext cx="2244943" cy="26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880E0C5C-CDCC-4A54-A807-23CF73274DB2}"/>
              </a:ext>
            </a:extLst>
          </p:cNvPr>
          <p:cNvSpPr/>
          <p:nvPr/>
        </p:nvSpPr>
        <p:spPr>
          <a:xfrm>
            <a:off x="731765" y="2442798"/>
            <a:ext cx="548640" cy="20425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issue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1145B312-9EE3-42C7-ADB4-60936F112B2C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64865" y="1744979"/>
            <a:ext cx="161695" cy="1557333"/>
          </a:xfrm>
          <a:prstGeom prst="bentConnector3">
            <a:avLst>
              <a:gd name="adj1" fmla="val 3968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107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563FE-A72E-46E7-AF23-BA1B9421B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Types of Open Source Projects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5F1885-B143-46DC-A679-549A0E4A4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B7CF230-5F64-4399-8ECE-C0A76E8AC028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4294733-EDF1-428F-96DA-2C1CF1B4D7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67961700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624260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04794-548D-44A4-8160-772FA6051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– Commit – Branch - Push – PR Documentations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3F47D-0448-4BAE-986B-66D12CE3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the documentation that describe the new behavior of the Oracle Database state store component</a:t>
            </a:r>
          </a:p>
          <a:p>
            <a:pPr lvl="1"/>
            <a:r>
              <a:rPr lang="en-US" dirty="0"/>
              <a:t>Commit on a feature branch</a:t>
            </a:r>
          </a:p>
          <a:p>
            <a:pPr lvl="1"/>
            <a:r>
              <a:rPr lang="en-US" dirty="0"/>
              <a:t>Push branch and changes to </a:t>
            </a:r>
            <a:r>
              <a:rPr lang="en-US" i="1" dirty="0"/>
              <a:t>docs </a:t>
            </a:r>
            <a:r>
              <a:rPr lang="en-US" dirty="0"/>
              <a:t>repository fork</a:t>
            </a:r>
          </a:p>
          <a:p>
            <a:pPr lvl="1"/>
            <a:r>
              <a:rPr lang="en-US" dirty="0"/>
              <a:t>Create a PR to merge to the 1.8 documentation branch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42DDD1-D216-435A-8DDD-DCD0469B3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1C3C2D-E42C-42EA-95A2-DB1A850CCA92}"/>
              </a:ext>
            </a:extLst>
          </p:cNvPr>
          <p:cNvSpPr/>
          <p:nvPr/>
        </p:nvSpPr>
        <p:spPr>
          <a:xfrm>
            <a:off x="6641135" y="3076887"/>
            <a:ext cx="1272359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31BB9-D995-4702-B3B4-122CF00A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936" y="3112834"/>
            <a:ext cx="704236" cy="51810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69CEE9-0A75-40F1-B3F2-01AD7C5DAA61}"/>
              </a:ext>
            </a:extLst>
          </p:cNvPr>
          <p:cNvSpPr txBox="1"/>
          <p:nvPr/>
        </p:nvSpPr>
        <p:spPr>
          <a:xfrm>
            <a:off x="6732582" y="3608538"/>
            <a:ext cx="96500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lucasjellema/</a:t>
            </a:r>
            <a:br>
              <a:rPr lang="en-US" sz="1300" i="1" dirty="0"/>
            </a:br>
            <a:r>
              <a:rPr lang="en-US" sz="1300" i="1" dirty="0"/>
              <a:t>docs</a:t>
            </a: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9BB4A10C-6C6A-48B8-A23A-1C2D745327D9}"/>
              </a:ext>
            </a:extLst>
          </p:cNvPr>
          <p:cNvSpPr/>
          <p:nvPr/>
        </p:nvSpPr>
        <p:spPr>
          <a:xfrm>
            <a:off x="7203280" y="3918533"/>
            <a:ext cx="289428" cy="39394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66DA15-7A32-47AE-93CF-536239605DA0}"/>
              </a:ext>
            </a:extLst>
          </p:cNvPr>
          <p:cNvSpPr txBox="1"/>
          <p:nvPr/>
        </p:nvSpPr>
        <p:spPr>
          <a:xfrm>
            <a:off x="6435442" y="4334784"/>
            <a:ext cx="16703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Branch, Commit, Push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C3B716-5086-4C8A-9EBF-1BDAB9B84BF5}"/>
              </a:ext>
            </a:extLst>
          </p:cNvPr>
          <p:cNvSpPr/>
          <p:nvPr/>
        </p:nvSpPr>
        <p:spPr>
          <a:xfrm>
            <a:off x="4436828" y="3076887"/>
            <a:ext cx="1272359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3A5B479-40A3-4FCB-BBDB-BE35BC903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629" y="3112834"/>
            <a:ext cx="704236" cy="518102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1ECBFA3-9206-447C-95C4-851B7BEDEDFA}"/>
              </a:ext>
            </a:extLst>
          </p:cNvPr>
          <p:cNvSpPr txBox="1"/>
          <p:nvPr/>
        </p:nvSpPr>
        <p:spPr>
          <a:xfrm>
            <a:off x="4528275" y="3608538"/>
            <a:ext cx="381515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docs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05609DC3-5B1D-42CC-A39E-15EB409355B7}"/>
              </a:ext>
            </a:extLst>
          </p:cNvPr>
          <p:cNvSpPr/>
          <p:nvPr/>
        </p:nvSpPr>
        <p:spPr>
          <a:xfrm>
            <a:off x="5450104" y="3642974"/>
            <a:ext cx="1241512" cy="26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35099588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41F922-F820-4888-9396-DCF13709AE65}"/>
              </a:ext>
            </a:extLst>
          </p:cNvPr>
          <p:cNvSpPr/>
          <p:nvPr/>
        </p:nvSpPr>
        <p:spPr>
          <a:xfrm>
            <a:off x="3133792" y="1853665"/>
            <a:ext cx="454547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97E50-B572-4B09-98E9-5F91DC8E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Uitnodiging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BA8-0D4D-49FE-B88A-7560DE7F7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518102"/>
          </a:xfrm>
        </p:spPr>
        <p:txBody>
          <a:bodyPr/>
          <a:lstStyle/>
          <a:p>
            <a:r>
              <a:rPr lang="en-US" dirty="0"/>
              <a:t>Heb jij zin om mee te werken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E982C-6848-40F0-A571-737FA971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9B25B7-4DCF-43D6-8E8D-69553CE4DFB6}"/>
              </a:ext>
            </a:extLst>
          </p:cNvPr>
          <p:cNvSpPr/>
          <p:nvPr/>
        </p:nvSpPr>
        <p:spPr>
          <a:xfrm>
            <a:off x="782642" y="1830810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52F07-07C9-43CC-A1C3-6235BA37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08" y="1942957"/>
            <a:ext cx="704236" cy="51810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D1EA4-5AB9-46D1-968A-F8B243823221}"/>
              </a:ext>
            </a:extLst>
          </p:cNvPr>
          <p:cNvSpPr txBox="1"/>
          <p:nvPr/>
        </p:nvSpPr>
        <p:spPr>
          <a:xfrm>
            <a:off x="874089" y="236246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12AEBDBC-9850-4563-95FB-01D2E8D2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3" y="138431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55F7C-696A-41C5-AB8D-3EAB7C92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44" y="1904468"/>
            <a:ext cx="459784" cy="3382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BD4E23-C1FC-41CE-A98F-A6FAD84BC71F}"/>
              </a:ext>
            </a:extLst>
          </p:cNvPr>
          <p:cNvSpPr txBox="1"/>
          <p:nvPr/>
        </p:nvSpPr>
        <p:spPr>
          <a:xfrm>
            <a:off x="3269708" y="2392639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AMIS-services/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4" name="Picture 2" descr="GitHub Logo, history, meaning, symbol, PNG">
            <a:extLst>
              <a:ext uri="{FF2B5EF4-FFF2-40B4-BE49-F238E27FC236}">
                <a16:creationId xmlns:a16="http://schemas.microsoft.com/office/drawing/2014/main" id="{B86A646D-B0A1-4B3A-B9A6-34424BF7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77" y="1732873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2B3EBDB-08B4-4478-B39A-EDD143B2DC62}"/>
              </a:ext>
            </a:extLst>
          </p:cNvPr>
          <p:cNvSpPr/>
          <p:nvPr/>
        </p:nvSpPr>
        <p:spPr>
          <a:xfrm>
            <a:off x="2342440" y="2133588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778396-06F4-4BAD-AC26-0BD4E31B2C72}"/>
              </a:ext>
            </a:extLst>
          </p:cNvPr>
          <p:cNvSpPr/>
          <p:nvPr/>
        </p:nvSpPr>
        <p:spPr>
          <a:xfrm>
            <a:off x="4943257" y="2780720"/>
            <a:ext cx="399495" cy="1416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D04582B1-73DB-466D-AFB8-844EBAD72737}"/>
              </a:ext>
            </a:extLst>
          </p:cNvPr>
          <p:cNvSpPr/>
          <p:nvPr/>
        </p:nvSpPr>
        <p:spPr>
          <a:xfrm>
            <a:off x="6068085" y="2768468"/>
            <a:ext cx="399495" cy="1670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pic>
        <p:nvPicPr>
          <p:cNvPr id="54" name="Graphic 53" descr="Laptop with solid fill">
            <a:extLst>
              <a:ext uri="{FF2B5EF4-FFF2-40B4-BE49-F238E27FC236}">
                <a16:creationId xmlns:a16="http://schemas.microsoft.com/office/drawing/2014/main" id="{D85832E1-7DA9-4E13-A79C-F28B6F9B1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0898" y="4187130"/>
            <a:ext cx="914400" cy="914400"/>
          </a:xfrm>
          <a:prstGeom prst="rect">
            <a:avLst/>
          </a:prstGeom>
        </p:spPr>
      </p:pic>
      <p:pic>
        <p:nvPicPr>
          <p:cNvPr id="56" name="Graphic 55" descr="Laptop outline">
            <a:extLst>
              <a:ext uri="{FF2B5EF4-FFF2-40B4-BE49-F238E27FC236}">
                <a16:creationId xmlns:a16="http://schemas.microsoft.com/office/drawing/2014/main" id="{3EAD3976-BCB0-4198-9AE9-6FDC27603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3719" y="4021369"/>
            <a:ext cx="914400" cy="914400"/>
          </a:xfrm>
          <a:prstGeom prst="rect">
            <a:avLst/>
          </a:prstGeom>
        </p:spPr>
      </p:pic>
      <p:pic>
        <p:nvPicPr>
          <p:cNvPr id="57" name="Graphic 56" descr="Laptop with solid fill">
            <a:extLst>
              <a:ext uri="{FF2B5EF4-FFF2-40B4-BE49-F238E27FC236}">
                <a16:creationId xmlns:a16="http://schemas.microsoft.com/office/drawing/2014/main" id="{D4061606-BB3C-43EA-BBEE-5C4CBF08E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6818" y="3481602"/>
            <a:ext cx="914400" cy="914400"/>
          </a:xfrm>
          <a:prstGeom prst="rect">
            <a:avLst/>
          </a:prstGeom>
        </p:spPr>
      </p:pic>
      <p:pic>
        <p:nvPicPr>
          <p:cNvPr id="1026" name="Picture 2" descr="fork and branch crisscrossed">
            <a:extLst>
              <a:ext uri="{FF2B5EF4-FFF2-40B4-BE49-F238E27FC236}">
                <a16:creationId xmlns:a16="http://schemas.microsoft.com/office/drawing/2014/main" id="{8980E987-2EE5-4AEF-A78F-DE92BF6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375" y="108097"/>
            <a:ext cx="1940980" cy="12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A87B339-BDCA-4005-B13D-BD9DDA4708BC}"/>
              </a:ext>
            </a:extLst>
          </p:cNvPr>
          <p:cNvGrpSpPr/>
          <p:nvPr/>
        </p:nvGrpSpPr>
        <p:grpSpPr>
          <a:xfrm>
            <a:off x="4902701" y="2212059"/>
            <a:ext cx="605186" cy="571781"/>
            <a:chOff x="548199" y="4028310"/>
            <a:chExt cx="638589" cy="54106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ED688CF-ACD5-4BB4-BCEC-56CF75C45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8309"/>
            <a:stretch/>
          </p:blipFill>
          <p:spPr>
            <a:xfrm>
              <a:off x="548199" y="4028310"/>
              <a:ext cx="470280" cy="54106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80F655E-F420-4E82-8BF0-08E85C92B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9756"/>
            <a:stretch/>
          </p:blipFill>
          <p:spPr>
            <a:xfrm>
              <a:off x="964691" y="4028310"/>
              <a:ext cx="222097" cy="541067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4F0C9658-906E-440A-8C9B-1CBB32CB5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41" y="2153713"/>
            <a:ext cx="1097757" cy="256584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D029A2D-6465-48F7-A8B3-FF64837B279E}"/>
              </a:ext>
            </a:extLst>
          </p:cNvPr>
          <p:cNvSpPr/>
          <p:nvPr/>
        </p:nvSpPr>
        <p:spPr>
          <a:xfrm>
            <a:off x="4836955" y="1431834"/>
            <a:ext cx="670932" cy="363648"/>
          </a:xfrm>
          <a:prstGeom prst="wedgeRectCallout">
            <a:avLst>
              <a:gd name="adj1" fmla="val -11790"/>
              <a:gd name="adj2" fmla="val 2115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feature branch</a:t>
            </a: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AB0A4325-B423-4EDC-AE87-B0B3F6B258F0}"/>
              </a:ext>
            </a:extLst>
          </p:cNvPr>
          <p:cNvSpPr/>
          <p:nvPr/>
        </p:nvSpPr>
        <p:spPr>
          <a:xfrm>
            <a:off x="7082840" y="2760002"/>
            <a:ext cx="399495" cy="914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</p:spTree>
    <p:extLst>
      <p:ext uri="{BB962C8B-B14F-4D97-AF65-F5344CB8AC3E}">
        <p14:creationId xmlns:p14="http://schemas.microsoft.com/office/powerpoint/2010/main" val="237512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3" grpId="0"/>
      <p:bldP spid="15" grpId="0" animBg="1"/>
      <p:bldP spid="19" grpId="0" animBg="1"/>
      <p:bldP spid="51" grpId="0" animBg="1"/>
      <p:bldP spid="11" grpId="0" animBg="1"/>
      <p:bldP spid="8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241F922-F820-4888-9396-DCF13709AE65}"/>
              </a:ext>
            </a:extLst>
          </p:cNvPr>
          <p:cNvSpPr/>
          <p:nvPr/>
        </p:nvSpPr>
        <p:spPr>
          <a:xfrm>
            <a:off x="3133792" y="1853665"/>
            <a:ext cx="4545475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C97E50-B572-4B09-98E9-5F91DC8E5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Uitnodiging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2DEBA8-0D4D-49FE-B88A-7560DE7F7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518102"/>
          </a:xfrm>
        </p:spPr>
        <p:txBody>
          <a:bodyPr/>
          <a:lstStyle/>
          <a:p>
            <a:r>
              <a:rPr lang="en-US" dirty="0"/>
              <a:t>Heb jij zin om mee te werken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componenten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FE982C-6848-40F0-A571-737FA9715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69B25B7-4DCF-43D6-8E8D-69553CE4DFB6}"/>
              </a:ext>
            </a:extLst>
          </p:cNvPr>
          <p:cNvSpPr/>
          <p:nvPr/>
        </p:nvSpPr>
        <p:spPr>
          <a:xfrm>
            <a:off x="782642" y="1830810"/>
            <a:ext cx="1651246" cy="94991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852F07-07C9-43CC-A1C3-6235BA373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108" y="1942957"/>
            <a:ext cx="704236" cy="518102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5D1EA4-5AB9-46D1-968A-F8B243823221}"/>
              </a:ext>
            </a:extLst>
          </p:cNvPr>
          <p:cNvSpPr txBox="1"/>
          <p:nvPr/>
        </p:nvSpPr>
        <p:spPr>
          <a:xfrm>
            <a:off x="874089" y="2362461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 err="1"/>
              <a:t>dapr</a:t>
            </a:r>
            <a:r>
              <a:rPr lang="en-US" sz="1300" i="1" dirty="0"/>
              <a:t>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12AEBDBC-9850-4563-95FB-01D2E8D2F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573" y="1384318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855F7C-696A-41C5-AB8D-3EAB7C921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344" y="1904468"/>
            <a:ext cx="459784" cy="338260"/>
          </a:xfrm>
          <a:prstGeom prst="rect">
            <a:avLst/>
          </a:prstGeom>
          <a:noFill/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2BD4E23-C1FC-41CE-A98F-A6FAD84BC71F}"/>
              </a:ext>
            </a:extLst>
          </p:cNvPr>
          <p:cNvSpPr txBox="1"/>
          <p:nvPr/>
        </p:nvSpPr>
        <p:spPr>
          <a:xfrm>
            <a:off x="3269708" y="2392639"/>
            <a:ext cx="14683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AMIS-services/</a:t>
            </a:r>
            <a:br>
              <a:rPr lang="en-US" sz="1300" i="1" dirty="0"/>
            </a:br>
            <a:r>
              <a:rPr lang="en-US" sz="1300" i="1" dirty="0"/>
              <a:t>components-</a:t>
            </a:r>
            <a:r>
              <a:rPr lang="en-US" sz="1300" i="1" dirty="0" err="1"/>
              <a:t>contrib</a:t>
            </a:r>
            <a:endParaRPr lang="en-US" sz="1300" i="1" dirty="0"/>
          </a:p>
        </p:txBody>
      </p:sp>
      <p:pic>
        <p:nvPicPr>
          <p:cNvPr id="14" name="Picture 2" descr="GitHub Logo, history, meaning, symbol, PNG">
            <a:extLst>
              <a:ext uri="{FF2B5EF4-FFF2-40B4-BE49-F238E27FC236}">
                <a16:creationId xmlns:a16="http://schemas.microsoft.com/office/drawing/2014/main" id="{B86A646D-B0A1-4B3A-B9A6-34424BF7D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77" y="1732873"/>
            <a:ext cx="921070" cy="518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2B3EBDB-08B4-4478-B39A-EDD143B2DC62}"/>
              </a:ext>
            </a:extLst>
          </p:cNvPr>
          <p:cNvSpPr/>
          <p:nvPr/>
        </p:nvSpPr>
        <p:spPr>
          <a:xfrm>
            <a:off x="2342440" y="2133588"/>
            <a:ext cx="834501" cy="417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fork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AB778396-06F4-4BAD-AC26-0BD4E31B2C72}"/>
              </a:ext>
            </a:extLst>
          </p:cNvPr>
          <p:cNvSpPr/>
          <p:nvPr/>
        </p:nvSpPr>
        <p:spPr>
          <a:xfrm>
            <a:off x="4943257" y="2780720"/>
            <a:ext cx="399495" cy="14168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sp>
        <p:nvSpPr>
          <p:cNvPr id="51" name="Arrow: Down 50">
            <a:extLst>
              <a:ext uri="{FF2B5EF4-FFF2-40B4-BE49-F238E27FC236}">
                <a16:creationId xmlns:a16="http://schemas.microsoft.com/office/drawing/2014/main" id="{D04582B1-73DB-466D-AFB8-844EBAD72737}"/>
              </a:ext>
            </a:extLst>
          </p:cNvPr>
          <p:cNvSpPr/>
          <p:nvPr/>
        </p:nvSpPr>
        <p:spPr>
          <a:xfrm>
            <a:off x="6068085" y="2768468"/>
            <a:ext cx="399495" cy="167074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pic>
        <p:nvPicPr>
          <p:cNvPr id="54" name="Graphic 53" descr="Laptop with solid fill">
            <a:extLst>
              <a:ext uri="{FF2B5EF4-FFF2-40B4-BE49-F238E27FC236}">
                <a16:creationId xmlns:a16="http://schemas.microsoft.com/office/drawing/2014/main" id="{D85832E1-7DA9-4E13-A79C-F28B6F9B1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60898" y="4187130"/>
            <a:ext cx="914400" cy="914400"/>
          </a:xfrm>
          <a:prstGeom prst="rect">
            <a:avLst/>
          </a:prstGeom>
        </p:spPr>
      </p:pic>
      <p:pic>
        <p:nvPicPr>
          <p:cNvPr id="56" name="Graphic 55" descr="Laptop outline">
            <a:extLst>
              <a:ext uri="{FF2B5EF4-FFF2-40B4-BE49-F238E27FC236}">
                <a16:creationId xmlns:a16="http://schemas.microsoft.com/office/drawing/2014/main" id="{3EAD3976-BCB0-4198-9AE9-6FDC276036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663719" y="4021369"/>
            <a:ext cx="914400" cy="914400"/>
          </a:xfrm>
          <a:prstGeom prst="rect">
            <a:avLst/>
          </a:prstGeom>
        </p:spPr>
      </p:pic>
      <p:pic>
        <p:nvPicPr>
          <p:cNvPr id="57" name="Graphic 56" descr="Laptop with solid fill">
            <a:extLst>
              <a:ext uri="{FF2B5EF4-FFF2-40B4-BE49-F238E27FC236}">
                <a16:creationId xmlns:a16="http://schemas.microsoft.com/office/drawing/2014/main" id="{D4061606-BB3C-43EA-BBEE-5C4CBF08E4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946818" y="3481602"/>
            <a:ext cx="914400" cy="914400"/>
          </a:xfrm>
          <a:prstGeom prst="rect">
            <a:avLst/>
          </a:prstGeom>
        </p:spPr>
      </p:pic>
      <p:pic>
        <p:nvPicPr>
          <p:cNvPr id="1026" name="Picture 2" descr="fork and branch crisscrossed">
            <a:extLst>
              <a:ext uri="{FF2B5EF4-FFF2-40B4-BE49-F238E27FC236}">
                <a16:creationId xmlns:a16="http://schemas.microsoft.com/office/drawing/2014/main" id="{8980E987-2EE5-4AEF-A78F-DE92BF6E25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375" y="108097"/>
            <a:ext cx="1940980" cy="121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9A87B339-BDCA-4005-B13D-BD9DDA4708BC}"/>
              </a:ext>
            </a:extLst>
          </p:cNvPr>
          <p:cNvGrpSpPr/>
          <p:nvPr/>
        </p:nvGrpSpPr>
        <p:grpSpPr>
          <a:xfrm>
            <a:off x="4902701" y="2212059"/>
            <a:ext cx="605186" cy="571781"/>
            <a:chOff x="548199" y="4028310"/>
            <a:chExt cx="638589" cy="541067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ED688CF-ACD5-4BB4-BCEC-56CF75C45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8309"/>
            <a:stretch/>
          </p:blipFill>
          <p:spPr>
            <a:xfrm>
              <a:off x="548199" y="4028310"/>
              <a:ext cx="470280" cy="541067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80F655E-F420-4E82-8BF0-08E85C92B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9756"/>
            <a:stretch/>
          </p:blipFill>
          <p:spPr>
            <a:xfrm>
              <a:off x="964691" y="4028310"/>
              <a:ext cx="222097" cy="541067"/>
            </a:xfrm>
            <a:prstGeom prst="rect">
              <a:avLst/>
            </a:prstGeom>
          </p:spPr>
        </p:pic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D280A23-CE03-469E-ADDB-21C3ACACDBFB}"/>
              </a:ext>
            </a:extLst>
          </p:cNvPr>
          <p:cNvSpPr/>
          <p:nvPr/>
        </p:nvSpPr>
        <p:spPr>
          <a:xfrm>
            <a:off x="5305323" y="2695512"/>
            <a:ext cx="748597" cy="1699597"/>
          </a:xfrm>
          <a:custGeom>
            <a:avLst/>
            <a:gdLst>
              <a:gd name="connsiteX0" fmla="*/ 0 w 636888"/>
              <a:gd name="connsiteY0" fmla="*/ 1295400 h 1295400"/>
              <a:gd name="connsiteX1" fmla="*/ 599440 w 636888"/>
              <a:gd name="connsiteY1" fmla="*/ 1051560 h 1295400"/>
              <a:gd name="connsiteX2" fmla="*/ 523240 w 636888"/>
              <a:gd name="connsiteY2" fmla="*/ 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6888" h="1295400">
                <a:moveTo>
                  <a:pt x="0" y="1295400"/>
                </a:moveTo>
                <a:cubicBezTo>
                  <a:pt x="256116" y="1281430"/>
                  <a:pt x="512233" y="1267460"/>
                  <a:pt x="599440" y="1051560"/>
                </a:cubicBezTo>
                <a:cubicBezTo>
                  <a:pt x="686647" y="835660"/>
                  <a:pt x="604943" y="417830"/>
                  <a:pt x="523240" y="0"/>
                </a:cubicBezTo>
              </a:path>
            </a:pathLst>
          </a:custGeom>
          <a:ln w="12700">
            <a:solidFill>
              <a:schemeClr val="accent3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75A8A6A-80C8-4FA6-9581-D2EA127EC282}"/>
              </a:ext>
            </a:extLst>
          </p:cNvPr>
          <p:cNvSpPr/>
          <p:nvPr/>
        </p:nvSpPr>
        <p:spPr>
          <a:xfrm>
            <a:off x="6265260" y="2606384"/>
            <a:ext cx="672541" cy="1905000"/>
          </a:xfrm>
          <a:custGeom>
            <a:avLst/>
            <a:gdLst>
              <a:gd name="connsiteX0" fmla="*/ 355600 w 672541"/>
              <a:gd name="connsiteY0" fmla="*/ 1905000 h 1905000"/>
              <a:gd name="connsiteX1" fmla="*/ 640080 w 672541"/>
              <a:gd name="connsiteY1" fmla="*/ 1254760 h 1905000"/>
              <a:gd name="connsiteX2" fmla="*/ 594360 w 672541"/>
              <a:gd name="connsiteY2" fmla="*/ 274320 h 1905000"/>
              <a:gd name="connsiteX3" fmla="*/ 0 w 672541"/>
              <a:gd name="connsiteY3" fmla="*/ 0 h 190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2541" h="1905000">
                <a:moveTo>
                  <a:pt x="355600" y="1905000"/>
                </a:moveTo>
                <a:cubicBezTo>
                  <a:pt x="477943" y="1715770"/>
                  <a:pt x="600287" y="1526540"/>
                  <a:pt x="640080" y="1254760"/>
                </a:cubicBezTo>
                <a:cubicBezTo>
                  <a:pt x="679873" y="982980"/>
                  <a:pt x="701040" y="483447"/>
                  <a:pt x="594360" y="274320"/>
                </a:cubicBezTo>
                <a:cubicBezTo>
                  <a:pt x="487680" y="65193"/>
                  <a:pt x="243840" y="32596"/>
                  <a:pt x="0" y="0"/>
                </a:cubicBezTo>
              </a:path>
            </a:pathLst>
          </a:custGeom>
          <a:ln w="12700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A6D40CA-FAA8-46CA-93EE-6C9DDDA31539}"/>
              </a:ext>
            </a:extLst>
          </p:cNvPr>
          <p:cNvSpPr txBox="1"/>
          <p:nvPr/>
        </p:nvSpPr>
        <p:spPr>
          <a:xfrm>
            <a:off x="2374622" y="3523133"/>
            <a:ext cx="1603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PR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288B7CC-3AC1-42E9-9EC2-C21916A5BE97}"/>
              </a:ext>
            </a:extLst>
          </p:cNvPr>
          <p:cNvSpPr txBox="1"/>
          <p:nvPr/>
        </p:nvSpPr>
        <p:spPr>
          <a:xfrm>
            <a:off x="5480352" y="4085630"/>
            <a:ext cx="5305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i="1" dirty="0"/>
              <a:t>pull, commit, </a:t>
            </a:r>
          </a:p>
          <a:p>
            <a:r>
              <a:rPr lang="en-US" sz="700" i="1" dirty="0"/>
              <a:t>push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F0C9658-906E-440A-8C9B-1CBB32CB51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6941" y="2153713"/>
            <a:ext cx="1097757" cy="256584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ED029A2D-6465-48F7-A8B3-FF64837B279E}"/>
              </a:ext>
            </a:extLst>
          </p:cNvPr>
          <p:cNvSpPr/>
          <p:nvPr/>
        </p:nvSpPr>
        <p:spPr>
          <a:xfrm>
            <a:off x="4836955" y="1431834"/>
            <a:ext cx="670932" cy="363648"/>
          </a:xfrm>
          <a:prstGeom prst="wedgeRectCallout">
            <a:avLst>
              <a:gd name="adj1" fmla="val -11790"/>
              <a:gd name="adj2" fmla="val 2115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feature branch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03A6F4C-9B9A-4B04-8FAD-117392DA8DA0}"/>
              </a:ext>
            </a:extLst>
          </p:cNvPr>
          <p:cNvGrpSpPr/>
          <p:nvPr/>
        </p:nvGrpSpPr>
        <p:grpSpPr>
          <a:xfrm>
            <a:off x="5791838" y="2220397"/>
            <a:ext cx="605186" cy="571781"/>
            <a:chOff x="548199" y="4028310"/>
            <a:chExt cx="638589" cy="541067"/>
          </a:xfrm>
        </p:grpSpPr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AA23056D-3A49-483B-A0BF-164BFEBDFE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r="78309"/>
            <a:stretch/>
          </p:blipFill>
          <p:spPr>
            <a:xfrm>
              <a:off x="548199" y="4028310"/>
              <a:ext cx="470280" cy="541067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DAEBD014-E8FD-45CC-8708-FD6E9CBBAE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89756"/>
            <a:stretch/>
          </p:blipFill>
          <p:spPr>
            <a:xfrm>
              <a:off x="964691" y="4028310"/>
              <a:ext cx="222097" cy="541067"/>
            </a:xfrm>
            <a:prstGeom prst="rect">
              <a:avLst/>
            </a:prstGeom>
          </p:spPr>
        </p:pic>
      </p:grp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EB53CA0C-6D33-47BB-AACE-D2FF717AE82E}"/>
              </a:ext>
            </a:extLst>
          </p:cNvPr>
          <p:cNvSpPr/>
          <p:nvPr/>
        </p:nvSpPr>
        <p:spPr>
          <a:xfrm>
            <a:off x="5895979" y="1422174"/>
            <a:ext cx="857108" cy="363648"/>
          </a:xfrm>
          <a:prstGeom prst="wedgeRectCallout">
            <a:avLst>
              <a:gd name="adj1" fmla="val -11790"/>
              <a:gd name="adj2" fmla="val 21150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feature dev branch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55ACA5E-2B3E-43D4-AF4C-91543AC5050E}"/>
              </a:ext>
            </a:extLst>
          </p:cNvPr>
          <p:cNvSpPr/>
          <p:nvPr/>
        </p:nvSpPr>
        <p:spPr>
          <a:xfrm>
            <a:off x="5348382" y="2618572"/>
            <a:ext cx="504207" cy="5104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240149C-7439-4F24-881C-D67EF260E196}"/>
              </a:ext>
            </a:extLst>
          </p:cNvPr>
          <p:cNvSpPr/>
          <p:nvPr/>
        </p:nvSpPr>
        <p:spPr>
          <a:xfrm>
            <a:off x="2040467" y="2658533"/>
            <a:ext cx="3031066" cy="1101319"/>
          </a:xfrm>
          <a:custGeom>
            <a:avLst/>
            <a:gdLst>
              <a:gd name="connsiteX0" fmla="*/ 3031066 w 3031066"/>
              <a:gd name="connsiteY0" fmla="*/ 0 h 1101319"/>
              <a:gd name="connsiteX1" fmla="*/ 1109133 w 3031066"/>
              <a:gd name="connsiteY1" fmla="*/ 1100667 h 1101319"/>
              <a:gd name="connsiteX2" fmla="*/ 0 w 3031066"/>
              <a:gd name="connsiteY2" fmla="*/ 127000 h 1101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066" h="1101319">
                <a:moveTo>
                  <a:pt x="3031066" y="0"/>
                </a:moveTo>
                <a:cubicBezTo>
                  <a:pt x="2322688" y="539750"/>
                  <a:pt x="1614311" y="1079500"/>
                  <a:pt x="1109133" y="1100667"/>
                </a:cubicBezTo>
                <a:cubicBezTo>
                  <a:pt x="603955" y="1121834"/>
                  <a:pt x="301977" y="624417"/>
                  <a:pt x="0" y="127000"/>
                </a:cubicBezTo>
              </a:path>
            </a:pathLst>
          </a:custGeom>
          <a:noFill/>
          <a:ln>
            <a:solidFill>
              <a:srgbClr val="D41A1A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F907AB59-D257-419F-BC2F-0252C14F533A}"/>
              </a:ext>
            </a:extLst>
          </p:cNvPr>
          <p:cNvSpPr txBox="1"/>
          <p:nvPr/>
        </p:nvSpPr>
        <p:spPr>
          <a:xfrm>
            <a:off x="6775298" y="4331495"/>
            <a:ext cx="53059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i="1" dirty="0"/>
              <a:t>pull, commit, </a:t>
            </a:r>
          </a:p>
          <a:p>
            <a:r>
              <a:rPr lang="en-US" sz="700" i="1" dirty="0"/>
              <a:t>push</a:t>
            </a:r>
          </a:p>
        </p:txBody>
      </p:sp>
      <p:sp>
        <p:nvSpPr>
          <p:cNvPr id="85" name="Arrow: Down 84">
            <a:extLst>
              <a:ext uri="{FF2B5EF4-FFF2-40B4-BE49-F238E27FC236}">
                <a16:creationId xmlns:a16="http://schemas.microsoft.com/office/drawing/2014/main" id="{AB0A4325-B423-4EDC-AE87-B0B3F6B258F0}"/>
              </a:ext>
            </a:extLst>
          </p:cNvPr>
          <p:cNvSpPr/>
          <p:nvPr/>
        </p:nvSpPr>
        <p:spPr>
          <a:xfrm>
            <a:off x="7082840" y="2760002"/>
            <a:ext cx="399495" cy="9144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3B5F5946-B8EA-4B3F-B23A-7F2D8E0A2F1A}"/>
              </a:ext>
            </a:extLst>
          </p:cNvPr>
          <p:cNvSpPr/>
          <p:nvPr/>
        </p:nvSpPr>
        <p:spPr>
          <a:xfrm>
            <a:off x="5342752" y="2461059"/>
            <a:ext cx="553227" cy="6347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D45FC2D-A974-4ACE-9D73-846898C964F5}"/>
              </a:ext>
            </a:extLst>
          </p:cNvPr>
          <p:cNvSpPr txBox="1"/>
          <p:nvPr/>
        </p:nvSpPr>
        <p:spPr>
          <a:xfrm>
            <a:off x="5520344" y="2325792"/>
            <a:ext cx="16030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4098499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5" grpId="0"/>
      <p:bldP spid="76" grpId="0"/>
      <p:bldP spid="17" grpId="0" animBg="1"/>
      <p:bldP spid="84" grpId="0"/>
      <p:bldP spid="18" grpId="0" animBg="1"/>
      <p:bldP spid="8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F5A84-06E5-4E75-9527-F6D2D5723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10115-91C0-49E6-8AA5-49D5E3DAED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4CD479-7BE2-469F-B3EC-BDC7806AF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7F7C256-A359-40DF-901F-6206290B6D5C}"/>
              </a:ext>
            </a:extLst>
          </p:cNvPr>
          <p:cNvSpPr/>
          <p:nvPr/>
        </p:nvSpPr>
        <p:spPr>
          <a:xfrm>
            <a:off x="1076840" y="2359018"/>
            <a:ext cx="1412892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88D537-31B5-49DA-957C-15808B46A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498" y="2429955"/>
            <a:ext cx="602581" cy="327716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E8E71B-0579-477A-A349-9498D58B3C7C}"/>
              </a:ext>
            </a:extLst>
          </p:cNvPr>
          <p:cNvSpPr txBox="1"/>
          <p:nvPr/>
        </p:nvSpPr>
        <p:spPr>
          <a:xfrm>
            <a:off x="1155087" y="26953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8" name="Picture 2" descr="GitHub Logo, history, meaning, symbol, PNG">
            <a:extLst>
              <a:ext uri="{FF2B5EF4-FFF2-40B4-BE49-F238E27FC236}">
                <a16:creationId xmlns:a16="http://schemas.microsoft.com/office/drawing/2014/main" id="{576FCCAA-B8DB-41CD-95DA-9FCACB2FD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440" y="2076598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Up 8">
            <a:extLst>
              <a:ext uri="{FF2B5EF4-FFF2-40B4-BE49-F238E27FC236}">
                <a16:creationId xmlns:a16="http://schemas.microsoft.com/office/drawing/2014/main" id="{714CDD25-884C-47C0-A683-40FE6B0BC941}"/>
              </a:ext>
            </a:extLst>
          </p:cNvPr>
          <p:cNvSpPr/>
          <p:nvPr/>
        </p:nvSpPr>
        <p:spPr>
          <a:xfrm>
            <a:off x="1175590" y="2909327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1B4BA-3581-43CD-80BD-7D70E61AF768}"/>
              </a:ext>
            </a:extLst>
          </p:cNvPr>
          <p:cNvSpPr txBox="1"/>
          <p:nvPr/>
        </p:nvSpPr>
        <p:spPr>
          <a:xfrm>
            <a:off x="798468" y="3172619"/>
            <a:ext cx="7950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Issue: Proposal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19F717-33CC-4175-8785-3E35188C5CCA}"/>
              </a:ext>
            </a:extLst>
          </p:cNvPr>
          <p:cNvSpPr/>
          <p:nvPr/>
        </p:nvSpPr>
        <p:spPr>
          <a:xfrm>
            <a:off x="919604" y="3015981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1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26F4994-0576-4967-BC47-DED145209BF5}"/>
              </a:ext>
            </a:extLst>
          </p:cNvPr>
          <p:cNvSpPr/>
          <p:nvPr/>
        </p:nvSpPr>
        <p:spPr>
          <a:xfrm>
            <a:off x="3501292" y="2356389"/>
            <a:ext cx="2681738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199709-B1C5-46F0-AE85-E1CCD72C38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427" y="2413267"/>
            <a:ext cx="393415" cy="213960"/>
          </a:xfrm>
          <a:prstGeom prst="rect">
            <a:avLst/>
          </a:prstGeom>
          <a:noFill/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104638C-9BC7-4B75-8AD4-B9FAD2D048C4}"/>
              </a:ext>
            </a:extLst>
          </p:cNvPr>
          <p:cNvSpPr txBox="1"/>
          <p:nvPr/>
        </p:nvSpPr>
        <p:spPr>
          <a:xfrm>
            <a:off x="3600041" y="2684104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lucasjellema/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15" name="Picture 2" descr="GitHub Logo, history, meaning, symbol, PNG">
            <a:extLst>
              <a:ext uri="{FF2B5EF4-FFF2-40B4-BE49-F238E27FC236}">
                <a16:creationId xmlns:a16="http://schemas.microsoft.com/office/drawing/2014/main" id="{8B52227B-5AF5-4B19-9C0F-1E76990C7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892" y="2073969"/>
            <a:ext cx="788115" cy="32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E6170B87-7497-469E-AE2B-BD1E7A3090F4}"/>
              </a:ext>
            </a:extLst>
          </p:cNvPr>
          <p:cNvSpPr/>
          <p:nvPr/>
        </p:nvSpPr>
        <p:spPr>
          <a:xfrm>
            <a:off x="2673588" y="2297993"/>
            <a:ext cx="714043" cy="2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fork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9E7E7BD-2015-4027-A435-6D4C873E30C6}"/>
              </a:ext>
            </a:extLst>
          </p:cNvPr>
          <p:cNvSpPr/>
          <p:nvPr/>
        </p:nvSpPr>
        <p:spPr>
          <a:xfrm>
            <a:off x="2845634" y="2152872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412E30-4B95-40C5-8082-93A29B527A75}"/>
              </a:ext>
            </a:extLst>
          </p:cNvPr>
          <p:cNvSpPr/>
          <p:nvPr/>
        </p:nvSpPr>
        <p:spPr>
          <a:xfrm>
            <a:off x="2489733" y="3714699"/>
            <a:ext cx="5523982" cy="9826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85DF98-ED58-4791-B270-8D918CCCF3C9}"/>
              </a:ext>
            </a:extLst>
          </p:cNvPr>
          <p:cNvSpPr txBox="1"/>
          <p:nvPr/>
        </p:nvSpPr>
        <p:spPr>
          <a:xfrm>
            <a:off x="2489733" y="4698991"/>
            <a:ext cx="500137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my laptop</a:t>
            </a:r>
          </a:p>
        </p:txBody>
      </p:sp>
      <p:pic>
        <p:nvPicPr>
          <p:cNvPr id="20" name="Picture 2" descr="Go (programming language) - Wikipedia">
            <a:extLst>
              <a:ext uri="{FF2B5EF4-FFF2-40B4-BE49-F238E27FC236}">
                <a16:creationId xmlns:a16="http://schemas.microsoft.com/office/drawing/2014/main" id="{D49D66E4-72A7-4DDB-9FCB-189D09DDC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604507" y="4310677"/>
            <a:ext cx="850920" cy="235887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7771BA4-7854-4BBF-848D-169D84B55BA2}"/>
              </a:ext>
            </a:extLst>
          </p:cNvPr>
          <p:cNvSpPr/>
          <p:nvPr/>
        </p:nvSpPr>
        <p:spPr>
          <a:xfrm>
            <a:off x="3743697" y="3199950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5B2A0-0DEE-485A-A445-4C72C669BFBA}"/>
              </a:ext>
            </a:extLst>
          </p:cNvPr>
          <p:cNvSpPr txBox="1"/>
          <p:nvPr/>
        </p:nvSpPr>
        <p:spPr>
          <a:xfrm>
            <a:off x="3477631" y="3924816"/>
            <a:ext cx="101309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-dev/</a:t>
            </a:r>
            <a:br>
              <a:rPr lang="en-US" sz="900" i="1" dirty="0"/>
            </a:br>
            <a:r>
              <a:rPr lang="en-US" sz="900" i="1" dirty="0"/>
              <a:t>components-</a:t>
            </a:r>
            <a:r>
              <a:rPr lang="en-US" sz="900" i="1" dirty="0" err="1"/>
              <a:t>contrib</a:t>
            </a:r>
            <a:endParaRPr lang="en-US" sz="900" i="1" dirty="0"/>
          </a:p>
        </p:txBody>
      </p:sp>
      <p:pic>
        <p:nvPicPr>
          <p:cNvPr id="23" name="Picture 2" descr="Ubuntu logo">
            <a:extLst>
              <a:ext uri="{FF2B5EF4-FFF2-40B4-BE49-F238E27FC236}">
                <a16:creationId xmlns:a16="http://schemas.microsoft.com/office/drawing/2014/main" id="{9D1350E3-1C07-44E3-A19C-22A46E128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9700" y="4305859"/>
            <a:ext cx="420113" cy="24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Why the Visual Studio Code team launched a snap | Snapcraft">
            <a:extLst>
              <a:ext uri="{FF2B5EF4-FFF2-40B4-BE49-F238E27FC236}">
                <a16:creationId xmlns:a16="http://schemas.microsoft.com/office/drawing/2014/main" id="{3C7BD35F-B82E-4E0C-826A-9B43EFAFF0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0776" y="4306401"/>
            <a:ext cx="1080948" cy="39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How to Setup Windows for Development: An experiment in using WSL2 -  Bendyworks">
            <a:extLst>
              <a:ext uri="{FF2B5EF4-FFF2-40B4-BE49-F238E27FC236}">
                <a16:creationId xmlns:a16="http://schemas.microsoft.com/office/drawing/2014/main" id="{E5503F84-5244-45BC-A9E5-8927CD216B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133" y="4280699"/>
            <a:ext cx="541167" cy="400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Right 25">
            <a:extLst>
              <a:ext uri="{FF2B5EF4-FFF2-40B4-BE49-F238E27FC236}">
                <a16:creationId xmlns:a16="http://schemas.microsoft.com/office/drawing/2014/main" id="{F1E7DD17-3DA8-4AA7-965F-1549328E5EB8}"/>
              </a:ext>
            </a:extLst>
          </p:cNvPr>
          <p:cNvSpPr/>
          <p:nvPr/>
        </p:nvSpPr>
        <p:spPr>
          <a:xfrm>
            <a:off x="4841247" y="3894320"/>
            <a:ext cx="714043" cy="2639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branch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6DA3D3-02CD-4E67-BF06-83357D88022E}"/>
              </a:ext>
            </a:extLst>
          </p:cNvPr>
          <p:cNvSpPr/>
          <p:nvPr/>
        </p:nvSpPr>
        <p:spPr>
          <a:xfrm>
            <a:off x="5013294" y="3749199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F4ECCEDC-2137-41F0-8EE8-97407EC29708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5289" y="3824353"/>
            <a:ext cx="2131788" cy="342242"/>
          </a:xfrm>
          <a:prstGeom prst="rect">
            <a:avLst/>
          </a:prstGeom>
        </p:spPr>
      </p:pic>
      <p:sp>
        <p:nvSpPr>
          <p:cNvPr id="29" name="Arrow: Up 28">
            <a:extLst>
              <a:ext uri="{FF2B5EF4-FFF2-40B4-BE49-F238E27FC236}">
                <a16:creationId xmlns:a16="http://schemas.microsoft.com/office/drawing/2014/main" id="{2E55C4CB-65BF-4531-A51F-57296CF9A3DC}"/>
              </a:ext>
            </a:extLst>
          </p:cNvPr>
          <p:cNvSpPr/>
          <p:nvPr/>
        </p:nvSpPr>
        <p:spPr>
          <a:xfrm>
            <a:off x="5768862" y="4156315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27A14F3-69BA-4C9E-A519-C1FC314ABAD0}"/>
              </a:ext>
            </a:extLst>
          </p:cNvPr>
          <p:cNvSpPr txBox="1"/>
          <p:nvPr/>
        </p:nvSpPr>
        <p:spPr>
          <a:xfrm>
            <a:off x="5514101" y="4419606"/>
            <a:ext cx="654025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Create Code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51E630B-2D4D-46EB-9BB3-02640627ADCA}"/>
              </a:ext>
            </a:extLst>
          </p:cNvPr>
          <p:cNvSpPr/>
          <p:nvPr/>
        </p:nvSpPr>
        <p:spPr>
          <a:xfrm>
            <a:off x="5504087" y="4247203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5</a:t>
            </a:r>
          </a:p>
        </p:txBody>
      </p:sp>
      <p:sp>
        <p:nvSpPr>
          <p:cNvPr id="32" name="Arrow: Up 31">
            <a:extLst>
              <a:ext uri="{FF2B5EF4-FFF2-40B4-BE49-F238E27FC236}">
                <a16:creationId xmlns:a16="http://schemas.microsoft.com/office/drawing/2014/main" id="{D1444BF4-C902-4710-9962-9E83BC3730FA}"/>
              </a:ext>
            </a:extLst>
          </p:cNvPr>
          <p:cNvSpPr/>
          <p:nvPr/>
        </p:nvSpPr>
        <p:spPr>
          <a:xfrm>
            <a:off x="7069428" y="4161877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D31BC53-C6C2-4113-B5B3-B5A8CEF8EA82}"/>
              </a:ext>
            </a:extLst>
          </p:cNvPr>
          <p:cNvSpPr txBox="1"/>
          <p:nvPr/>
        </p:nvSpPr>
        <p:spPr>
          <a:xfrm>
            <a:off x="6814667" y="4425169"/>
            <a:ext cx="8912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Commit Changes</a:t>
            </a:r>
            <a:br>
              <a:rPr lang="en-US" sz="900" dirty="0"/>
            </a:br>
            <a:r>
              <a:rPr lang="en-US" sz="900" dirty="0"/>
              <a:t>(with sign-off)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C96DC80-1C0F-4772-940F-E6D9F76E8FB6}"/>
              </a:ext>
            </a:extLst>
          </p:cNvPr>
          <p:cNvSpPr/>
          <p:nvPr/>
        </p:nvSpPr>
        <p:spPr>
          <a:xfrm>
            <a:off x="6804653" y="4252765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6</a:t>
            </a:r>
          </a:p>
        </p:txBody>
      </p:sp>
      <p:sp>
        <p:nvSpPr>
          <p:cNvPr id="35" name="Arrow: Bent-Up 34">
            <a:extLst>
              <a:ext uri="{FF2B5EF4-FFF2-40B4-BE49-F238E27FC236}">
                <a16:creationId xmlns:a16="http://schemas.microsoft.com/office/drawing/2014/main" id="{2AA9401E-5FDC-4379-A206-194ECBFB4758}"/>
              </a:ext>
            </a:extLst>
          </p:cNvPr>
          <p:cNvSpPr/>
          <p:nvPr/>
        </p:nvSpPr>
        <p:spPr>
          <a:xfrm rot="16200000">
            <a:off x="5845117" y="2943022"/>
            <a:ext cx="1232825" cy="691534"/>
          </a:xfrm>
          <a:prstGeom prst="bentUpArrow">
            <a:avLst>
              <a:gd name="adj1" fmla="val 3474"/>
              <a:gd name="adj2" fmla="val 12110"/>
              <a:gd name="adj3" fmla="val 246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FAB53AFC-C739-4B4D-B766-B08668B8EE4C}"/>
              </a:ext>
            </a:extLst>
          </p:cNvPr>
          <p:cNvSpPr/>
          <p:nvPr/>
        </p:nvSpPr>
        <p:spPr>
          <a:xfrm>
            <a:off x="6528783" y="3484498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8B477A0-E512-43BB-B072-5E042945AE20}"/>
              </a:ext>
            </a:extLst>
          </p:cNvPr>
          <p:cNvSpPr txBox="1"/>
          <p:nvPr/>
        </p:nvSpPr>
        <p:spPr>
          <a:xfrm>
            <a:off x="6466448" y="3715237"/>
            <a:ext cx="25006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push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3C5AD5E-AC72-4042-B714-FDDFDC0A52F3}"/>
              </a:ext>
            </a:extLst>
          </p:cNvPr>
          <p:cNvSpPr/>
          <p:nvPr/>
        </p:nvSpPr>
        <p:spPr>
          <a:xfrm>
            <a:off x="6270882" y="3574807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7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410D5393-1A8E-42D9-9F36-8D89F6401004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34584" y="2524184"/>
            <a:ext cx="1057099" cy="342242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D8CEB785-046B-462E-B29A-F98E23DB4577}"/>
              </a:ext>
            </a:extLst>
          </p:cNvPr>
          <p:cNvSpPr/>
          <p:nvPr/>
        </p:nvSpPr>
        <p:spPr>
          <a:xfrm>
            <a:off x="7354984" y="2356389"/>
            <a:ext cx="1088697" cy="60084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2EE7056-2DA8-4C98-9679-0D3393894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642" y="2427325"/>
            <a:ext cx="602581" cy="327716"/>
          </a:xfrm>
          <a:prstGeom prst="rect">
            <a:avLst/>
          </a:prstGeom>
          <a:noFill/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708263F-5507-4A49-AE44-B8EEC6B116E8}"/>
              </a:ext>
            </a:extLst>
          </p:cNvPr>
          <p:cNvSpPr txBox="1"/>
          <p:nvPr/>
        </p:nvSpPr>
        <p:spPr>
          <a:xfrm>
            <a:off x="7433231" y="2692675"/>
            <a:ext cx="26289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 err="1"/>
              <a:t>dapr</a:t>
            </a:r>
            <a:r>
              <a:rPr lang="en-US" sz="900" i="1" dirty="0"/>
              <a:t>/</a:t>
            </a:r>
            <a:br>
              <a:rPr lang="en-US" sz="900" i="1" dirty="0"/>
            </a:br>
            <a:r>
              <a:rPr lang="en-US" sz="900" i="1" dirty="0"/>
              <a:t>docs</a:t>
            </a:r>
          </a:p>
        </p:txBody>
      </p:sp>
      <p:sp>
        <p:nvSpPr>
          <p:cNvPr id="43" name="Arrow: Up 42">
            <a:extLst>
              <a:ext uri="{FF2B5EF4-FFF2-40B4-BE49-F238E27FC236}">
                <a16:creationId xmlns:a16="http://schemas.microsoft.com/office/drawing/2014/main" id="{F0076B34-C759-4DD6-881D-F1836AD7D41C}"/>
              </a:ext>
            </a:extLst>
          </p:cNvPr>
          <p:cNvSpPr/>
          <p:nvPr/>
        </p:nvSpPr>
        <p:spPr>
          <a:xfrm>
            <a:off x="7835985" y="2888756"/>
            <a:ext cx="247650" cy="24918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B76D428-7B99-4DCF-B88D-AF1E744CF155}"/>
              </a:ext>
            </a:extLst>
          </p:cNvPr>
          <p:cNvSpPr txBox="1"/>
          <p:nvPr/>
        </p:nvSpPr>
        <p:spPr>
          <a:xfrm>
            <a:off x="7458863" y="3152048"/>
            <a:ext cx="79508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Issue: Proposal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D24BC4F-4F8E-4561-B8E6-C1B49AD566B6}"/>
              </a:ext>
            </a:extLst>
          </p:cNvPr>
          <p:cNvSpPr/>
          <p:nvPr/>
        </p:nvSpPr>
        <p:spPr>
          <a:xfrm>
            <a:off x="8106420" y="2981136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9</a:t>
            </a: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857AD6D1-5761-4A5B-B02C-C8C562D3C75A}"/>
              </a:ext>
            </a:extLst>
          </p:cNvPr>
          <p:cNvSpPr/>
          <p:nvPr/>
        </p:nvSpPr>
        <p:spPr>
          <a:xfrm>
            <a:off x="3979179" y="3014114"/>
            <a:ext cx="341829" cy="891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200"/>
              </a:lnSpc>
            </a:pPr>
            <a:r>
              <a:rPr lang="en-US" sz="900" spc="-150" dirty="0"/>
              <a:t>clone</a:t>
            </a:r>
          </a:p>
        </p:txBody>
      </p:sp>
      <p:sp>
        <p:nvSpPr>
          <p:cNvPr id="47" name="Arrow: Left 46">
            <a:extLst>
              <a:ext uri="{FF2B5EF4-FFF2-40B4-BE49-F238E27FC236}">
                <a16:creationId xmlns:a16="http://schemas.microsoft.com/office/drawing/2014/main" id="{A9DA970E-875C-4819-977E-0DDA11B9304B}"/>
              </a:ext>
            </a:extLst>
          </p:cNvPr>
          <p:cNvSpPr/>
          <p:nvPr/>
        </p:nvSpPr>
        <p:spPr>
          <a:xfrm>
            <a:off x="2432452" y="2604493"/>
            <a:ext cx="931951" cy="26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PR</a:t>
            </a: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1CA2405-1D96-49DA-A843-19276D33199F}"/>
              </a:ext>
            </a:extLst>
          </p:cNvPr>
          <p:cNvSpPr/>
          <p:nvPr/>
        </p:nvSpPr>
        <p:spPr>
          <a:xfrm>
            <a:off x="2845634" y="2842459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8</a:t>
            </a: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CD480D36-3A65-4F46-8B8E-DEEDB0A582DB}"/>
              </a:ext>
            </a:extLst>
          </p:cNvPr>
          <p:cNvSpPr/>
          <p:nvPr/>
        </p:nvSpPr>
        <p:spPr>
          <a:xfrm>
            <a:off x="3364843" y="2619682"/>
            <a:ext cx="1876261" cy="95476"/>
          </a:xfrm>
          <a:custGeom>
            <a:avLst/>
            <a:gdLst>
              <a:gd name="connsiteX0" fmla="*/ 2192785 w 2192785"/>
              <a:gd name="connsiteY0" fmla="*/ 150943 h 150943"/>
              <a:gd name="connsiteX1" fmla="*/ 1251752 w 2192785"/>
              <a:gd name="connsiteY1" fmla="*/ 22 h 150943"/>
              <a:gd name="connsiteX2" fmla="*/ 0 w 2192785"/>
              <a:gd name="connsiteY2" fmla="*/ 142065 h 15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785" h="150943">
                <a:moveTo>
                  <a:pt x="2192785" y="150943"/>
                </a:moveTo>
                <a:cubicBezTo>
                  <a:pt x="1905000" y="76222"/>
                  <a:pt x="1617216" y="1502"/>
                  <a:pt x="1251752" y="22"/>
                </a:cubicBezTo>
                <a:cubicBezTo>
                  <a:pt x="886288" y="-1458"/>
                  <a:pt x="443144" y="70303"/>
                  <a:pt x="0" y="14206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DB46B95-4BBF-4825-8052-8F6AD77D4EEC}"/>
              </a:ext>
            </a:extLst>
          </p:cNvPr>
          <p:cNvSpPr txBox="1"/>
          <p:nvPr/>
        </p:nvSpPr>
        <p:spPr>
          <a:xfrm>
            <a:off x="6042042" y="3949752"/>
            <a:ext cx="1043555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8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r>
              <a:rPr lang="en-US" sz="8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5311950-BA08-4DC9-99B7-E1A1B73E8151}"/>
              </a:ext>
            </a:extLst>
          </p:cNvPr>
          <p:cNvSpPr txBox="1"/>
          <p:nvPr/>
        </p:nvSpPr>
        <p:spPr>
          <a:xfrm>
            <a:off x="5367995" y="2638298"/>
            <a:ext cx="39433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" i="1" dirty="0">
                <a:solidFill>
                  <a:schemeClr val="bg1">
                    <a:lumMod val="50000"/>
                  </a:schemeClr>
                </a:solidFill>
              </a:rPr>
              <a:t>oci-</a:t>
            </a:r>
            <a:r>
              <a:rPr lang="en-US" sz="400" i="1" dirty="0" err="1">
                <a:solidFill>
                  <a:schemeClr val="bg1">
                    <a:lumMod val="50000"/>
                  </a:schemeClr>
                </a:solidFill>
              </a:rPr>
              <a:t>objectstorage</a:t>
            </a:r>
            <a:br>
              <a:rPr lang="en-US" sz="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00" i="1" dirty="0">
                <a:solidFill>
                  <a:schemeClr val="bg1">
                    <a:lumMod val="50000"/>
                  </a:schemeClr>
                </a:solidFill>
              </a:rPr>
              <a:t>-state</a:t>
            </a:r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3C8040C-58C5-44D7-889A-B383B80162A8}"/>
              </a:ext>
            </a:extLst>
          </p:cNvPr>
          <p:cNvSpPr/>
          <p:nvPr/>
        </p:nvSpPr>
        <p:spPr>
          <a:xfrm>
            <a:off x="1351852" y="2799390"/>
            <a:ext cx="1352123" cy="359329"/>
          </a:xfrm>
          <a:custGeom>
            <a:avLst/>
            <a:gdLst>
              <a:gd name="connsiteX0" fmla="*/ 1580225 w 1580225"/>
              <a:gd name="connsiteY0" fmla="*/ 0 h 568082"/>
              <a:gd name="connsiteX1" fmla="*/ 1269507 w 1580225"/>
              <a:gd name="connsiteY1" fmla="*/ 541537 h 568082"/>
              <a:gd name="connsiteX2" fmla="*/ 0 w 1580225"/>
              <a:gd name="connsiteY2" fmla="*/ 435005 h 5680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80225" h="568082">
                <a:moveTo>
                  <a:pt x="1580225" y="0"/>
                </a:moveTo>
                <a:cubicBezTo>
                  <a:pt x="1556551" y="234518"/>
                  <a:pt x="1532878" y="469036"/>
                  <a:pt x="1269507" y="541537"/>
                </a:cubicBezTo>
                <a:cubicBezTo>
                  <a:pt x="1006136" y="614038"/>
                  <a:pt x="503068" y="524521"/>
                  <a:pt x="0" y="435005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3A42BA1-5699-48E4-B702-F1D4EE1C27B9}"/>
              </a:ext>
            </a:extLst>
          </p:cNvPr>
          <p:cNvSpPr/>
          <p:nvPr/>
        </p:nvSpPr>
        <p:spPr>
          <a:xfrm>
            <a:off x="3197728" y="2799390"/>
            <a:ext cx="4702045" cy="217381"/>
          </a:xfrm>
          <a:custGeom>
            <a:avLst/>
            <a:gdLst>
              <a:gd name="connsiteX0" fmla="*/ 5495277 w 5495277"/>
              <a:gd name="connsiteY0" fmla="*/ 319596 h 343668"/>
              <a:gd name="connsiteX1" fmla="*/ 967666 w 5495277"/>
              <a:gd name="connsiteY1" fmla="*/ 310718 h 343668"/>
              <a:gd name="connsiteX2" fmla="*/ 0 w 5495277"/>
              <a:gd name="connsiteY2" fmla="*/ 0 h 34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95277" h="343668">
                <a:moveTo>
                  <a:pt x="5495277" y="319596"/>
                </a:moveTo>
                <a:cubicBezTo>
                  <a:pt x="3689411" y="341790"/>
                  <a:pt x="1883545" y="363984"/>
                  <a:pt x="967666" y="310718"/>
                </a:cubicBezTo>
                <a:cubicBezTo>
                  <a:pt x="51787" y="257452"/>
                  <a:pt x="25893" y="128726"/>
                  <a:pt x="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54" name="Arrow: Left 53">
            <a:extLst>
              <a:ext uri="{FF2B5EF4-FFF2-40B4-BE49-F238E27FC236}">
                <a16:creationId xmlns:a16="http://schemas.microsoft.com/office/drawing/2014/main" id="{9CA32139-62E3-455C-AA03-90DA43C89DA6}"/>
              </a:ext>
            </a:extLst>
          </p:cNvPr>
          <p:cNvSpPr/>
          <p:nvPr/>
        </p:nvSpPr>
        <p:spPr>
          <a:xfrm>
            <a:off x="659682" y="2320931"/>
            <a:ext cx="931951" cy="2619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Milestone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943D37B9-4A49-4E4B-9430-BA3233CD3A49}"/>
              </a:ext>
            </a:extLst>
          </p:cNvPr>
          <p:cNvSpPr/>
          <p:nvPr/>
        </p:nvSpPr>
        <p:spPr>
          <a:xfrm>
            <a:off x="862597" y="2258046"/>
            <a:ext cx="235482" cy="163858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67DDE15-914C-43DA-8D31-D15671C6BD84}"/>
              </a:ext>
            </a:extLst>
          </p:cNvPr>
          <p:cNvSpPr txBox="1"/>
          <p:nvPr/>
        </p:nvSpPr>
        <p:spPr>
          <a:xfrm>
            <a:off x="890166" y="2280848"/>
            <a:ext cx="1282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17223897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D47DE-39DA-42B9-AC27-119CECF71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Brief introduction on Open Source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5DB4-466A-4EA0-8E59-F3F789309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types</a:t>
            </a:r>
          </a:p>
          <a:p>
            <a:r>
              <a:rPr lang="en-US" dirty="0"/>
              <a:t>organization</a:t>
            </a:r>
          </a:p>
          <a:p>
            <a:pPr lvl="1"/>
            <a:r>
              <a:rPr lang="en-US" dirty="0"/>
              <a:t>roles</a:t>
            </a:r>
          </a:p>
          <a:p>
            <a:pPr lvl="1"/>
            <a:r>
              <a:rPr lang="en-US" dirty="0"/>
              <a:t>process</a:t>
            </a:r>
          </a:p>
          <a:p>
            <a:pPr lvl="1"/>
            <a:r>
              <a:rPr lang="en-US" dirty="0"/>
              <a:t>tools/infra (GitHub)</a:t>
            </a:r>
          </a:p>
          <a:p>
            <a:r>
              <a:rPr lang="en-US" dirty="0"/>
              <a:t>aliveness (see Yammer thread)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1429A3-EE6A-4F72-888F-E750D6DEC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How and Why participate in an Open Source Project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8170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F0B94598-D577-429B-8B9C-6C175FB0B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OutSystems “donating open source”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0EF1B9-26D5-4022-85E1-3C85EA75C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905" y="900001"/>
            <a:ext cx="2024189" cy="3401999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8E6E4C-EEE8-40DD-8740-B46311811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How and Why participate in an Open Source Project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86E9B4-2631-436A-892E-16EC451A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425" y="810001"/>
            <a:ext cx="2685150" cy="35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27706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c4a3eb09-d3f0-4928-b094-498861f3a0e3"/>
    <ds:schemaRef ds:uri="c0096d71-547d-4042-b14d-b0c176c18e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6282</TotalTime>
  <Words>4164</Words>
  <Application>Microsoft Office PowerPoint</Application>
  <PresentationFormat>On-screen Show (16:9)</PresentationFormat>
  <Paragraphs>740</Paragraphs>
  <Slides>84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Arial</vt:lpstr>
      <vt:lpstr>Bradley Hand ITC</vt:lpstr>
      <vt:lpstr>Calibri</vt:lpstr>
      <vt:lpstr>Consolas</vt:lpstr>
      <vt:lpstr>Office-thema</vt:lpstr>
      <vt:lpstr>Hoe en waarom ook jij kan bijdragen aan een open source project?!</vt:lpstr>
      <vt:lpstr>Well known Open Source Products</vt:lpstr>
      <vt:lpstr>Quiz</vt:lpstr>
      <vt:lpstr>Why Participate?</vt:lpstr>
      <vt:lpstr>Why not?</vt:lpstr>
      <vt:lpstr>PowerPoint Presentation</vt:lpstr>
      <vt:lpstr>Terms to come to grips with</vt:lpstr>
      <vt:lpstr>Types of Open Source Projects</vt:lpstr>
      <vt:lpstr>OutSystems “donating open source”</vt:lpstr>
      <vt:lpstr>Assess status of an Open Source Project</vt:lpstr>
      <vt:lpstr>Dapr</vt:lpstr>
      <vt:lpstr>Dapr.io</vt:lpstr>
      <vt:lpstr>Dapr.io</vt:lpstr>
      <vt:lpstr>Dapr Statestores</vt:lpstr>
      <vt:lpstr>How to contribute to Dapr.io?</vt:lpstr>
      <vt:lpstr>Dapr Community</vt:lpstr>
      <vt:lpstr>PowerPoint Presentation</vt:lpstr>
      <vt:lpstr>PowerPoint Presentation</vt:lpstr>
      <vt:lpstr>Good First Issue</vt:lpstr>
      <vt:lpstr>My Contribution: a new State Store component based on Oracle Cloud Object Storage Service</vt:lpstr>
      <vt:lpstr>Create Issue to Propose Change</vt:lpstr>
      <vt:lpstr>Encouragement from one of the founders himself</vt:lpstr>
      <vt:lpstr>Fork Repository</vt:lpstr>
      <vt:lpstr>Repository Fork in my GitHub account</vt:lpstr>
      <vt:lpstr>Set up local environment</vt:lpstr>
      <vt:lpstr>PowerPoint Presentation</vt:lpstr>
      <vt:lpstr>Create branch to develop on</vt:lpstr>
      <vt:lpstr>Create Test, Create Code</vt:lpstr>
      <vt:lpstr>Create Test, Create Code</vt:lpstr>
      <vt:lpstr>Code Formatting and Linting</vt:lpstr>
      <vt:lpstr>Add, Commit, Push</vt:lpstr>
      <vt:lpstr>PowerPoint Presentation</vt:lpstr>
      <vt:lpstr>Changes have landed in GitHub – branch in forked repo</vt:lpstr>
      <vt:lpstr>Next: the big PR!</vt:lpstr>
      <vt:lpstr>First: the big PrepaRe!</vt:lpstr>
      <vt:lpstr>First: the big PrepaRe – Fetch from Upstream</vt:lpstr>
      <vt:lpstr>Create the Pull Request for merging my branch to the master</vt:lpstr>
      <vt:lpstr>Create the Pull Request for merging my branch to the master</vt:lpstr>
      <vt:lpstr>Next: the big PR!</vt:lpstr>
      <vt:lpstr>Initial feedback on PR</vt:lpstr>
      <vt:lpstr>Automated Checks – did not all succeed</vt:lpstr>
      <vt:lpstr>Extend PR with additional commits</vt:lpstr>
      <vt:lpstr>Extend PR with additional commits</vt:lpstr>
      <vt:lpstr>Waiting….</vt:lpstr>
      <vt:lpstr>Enter PR conversation</vt:lpstr>
      <vt:lpstr>Wait for OK</vt:lpstr>
      <vt:lpstr>Tests are broken - not my code</vt:lpstr>
      <vt:lpstr>At last! PR is Merged</vt:lpstr>
      <vt:lpstr>Entering the Community</vt:lpstr>
      <vt:lpstr>Extend Documentation</vt:lpstr>
      <vt:lpstr>PowerPoint Presentation</vt:lpstr>
      <vt:lpstr>Done?</vt:lpstr>
      <vt:lpstr>Dapr 1.6 Release Day – January 25, 2022</vt:lpstr>
      <vt:lpstr>PowerPoint Presentation</vt:lpstr>
      <vt:lpstr>PowerPoint Presentation</vt:lpstr>
      <vt:lpstr>Party? Kudos?</vt:lpstr>
      <vt:lpstr>The Effort of Setting up and  Running an Open Source Project</vt:lpstr>
      <vt:lpstr>Dapr.io has dozens of committers,  100s of contributors </vt:lpstr>
      <vt:lpstr>Dapr.io has dozens of components</vt:lpstr>
      <vt:lpstr>On the essence of automation, human attention and civil conversation</vt:lpstr>
      <vt:lpstr>On the essence of automation, human attention and civil conversation (part 2)</vt:lpstr>
      <vt:lpstr>What happened since 25th January?</vt:lpstr>
      <vt:lpstr>PowerPoint Presentation</vt:lpstr>
      <vt:lpstr>PR was merged on February 8th</vt:lpstr>
      <vt:lpstr>Personal Findings</vt:lpstr>
      <vt:lpstr>Live Open Source Contribution  Flashback History  in Oracle Database State Store</vt:lpstr>
      <vt:lpstr>Live Open Source Coding: Let’s enrich the Oracle Database State Store Component</vt:lpstr>
      <vt:lpstr>Idea: Flashback Feature - hints to retrieve historical state</vt:lpstr>
      <vt:lpstr>Idea: flashback– hints in get-requests</vt:lpstr>
      <vt:lpstr>Idea: flashback– metadata in get-responses</vt:lpstr>
      <vt:lpstr>Issue – Feature Proposal</vt:lpstr>
      <vt:lpstr>Issue – Documentation modification</vt:lpstr>
      <vt:lpstr>(Fetch Upstream, Pull latest)</vt:lpstr>
      <vt:lpstr>Create Test – Unit Test</vt:lpstr>
      <vt:lpstr>Create Test –Integration Test</vt:lpstr>
      <vt:lpstr>Run Test</vt:lpstr>
      <vt:lpstr>Create Code – Run Test – Run Lint</vt:lpstr>
      <vt:lpstr>Create Branch, Commit Changes, Push</vt:lpstr>
      <vt:lpstr>Create Pull Request</vt:lpstr>
      <vt:lpstr>Create – Commit – Branch - Push – PR Documentations</vt:lpstr>
      <vt:lpstr>Uitnodiging</vt:lpstr>
      <vt:lpstr>Uitnodiging</vt:lpstr>
      <vt:lpstr>X</vt:lpstr>
      <vt:lpstr>Brief introduction on Open Source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6Reinventing Oracle Systems in a Cloudy World</dc:title>
  <dc:creator>Lucas Jellema</dc:creator>
  <cp:lastModifiedBy>Lucas Jellema</cp:lastModifiedBy>
  <cp:revision>63</cp:revision>
  <dcterms:created xsi:type="dcterms:W3CDTF">2020-12-16T08:02:23Z</dcterms:created>
  <dcterms:modified xsi:type="dcterms:W3CDTF">2022-02-20T13:55:12Z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148d1e-9119-4a03-b039-d8188704cf2a_Enabled">
    <vt:lpwstr>true</vt:lpwstr>
  </property>
  <property fmtid="{D5CDD505-2E9C-101B-9397-08002B2CF9AE}" pid="3" name="MSIP_Label_36148d1e-9119-4a03-b039-d8188704cf2a_SetDate">
    <vt:lpwstr>2022-02-20T13:55:12Z</vt:lpwstr>
  </property>
  <property fmtid="{D5CDD505-2E9C-101B-9397-08002B2CF9AE}" pid="4" name="MSIP_Label_36148d1e-9119-4a03-b039-d8188704cf2a_Method">
    <vt:lpwstr>Privileged</vt:lpwstr>
  </property>
  <property fmtid="{D5CDD505-2E9C-101B-9397-08002B2CF9AE}" pid="5" name="MSIP_Label_36148d1e-9119-4a03-b039-d8188704cf2a_Name">
    <vt:lpwstr>Global-Publiek</vt:lpwstr>
  </property>
  <property fmtid="{D5CDD505-2E9C-101B-9397-08002B2CF9AE}" pid="6" name="MSIP_Label_36148d1e-9119-4a03-b039-d8188704cf2a_SiteId">
    <vt:lpwstr>21429da9-e4ad-45f9-9a6f-cd126a64274b</vt:lpwstr>
  </property>
  <property fmtid="{D5CDD505-2E9C-101B-9397-08002B2CF9AE}" pid="7" name="MSIP_Label_36148d1e-9119-4a03-b039-d8188704cf2a_ActionId">
    <vt:lpwstr>c681e6d1-058a-4023-a3aa-300d72797eaf</vt:lpwstr>
  </property>
  <property fmtid="{D5CDD505-2E9C-101B-9397-08002B2CF9AE}" pid="8" name="MSIP_Label_36148d1e-9119-4a03-b039-d8188704cf2a_ContentBits">
    <vt:lpwstr>1</vt:lpwstr>
  </property>
</Properties>
</file>